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58" r:id="rId3"/>
    <p:sldId id="291" r:id="rId4"/>
    <p:sldId id="293" r:id="rId5"/>
    <p:sldId id="292" r:id="rId6"/>
    <p:sldId id="289" r:id="rId7"/>
    <p:sldId id="290" r:id="rId8"/>
    <p:sldId id="288" r:id="rId9"/>
    <p:sldId id="273" r:id="rId10"/>
    <p:sldId id="275" r:id="rId11"/>
    <p:sldId id="276" r:id="rId12"/>
    <p:sldId id="279" r:id="rId13"/>
    <p:sldId id="280" r:id="rId14"/>
    <p:sldId id="281" r:id="rId15"/>
    <p:sldId id="287" r:id="rId16"/>
    <p:sldId id="284"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slide" Target="../slides/slide16.xml"/><Relationship Id="rId2" Type="http://schemas.openxmlformats.org/officeDocument/2006/relationships/slide" Target="../slides/slide9.xml"/><Relationship Id="rId1" Type="http://schemas.openxmlformats.org/officeDocument/2006/relationships/slide" Target="../slides/slide11.xml"/><Relationship Id="rId6" Type="http://schemas.openxmlformats.org/officeDocument/2006/relationships/slide" Target="../slides/slide15.xml"/><Relationship Id="rId5" Type="http://schemas.openxmlformats.org/officeDocument/2006/relationships/slide" Target="../slides/slide14.xml"/><Relationship Id="rId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695790-584D-4139-9415-5B41D47FB79B}"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s-MX"/>
        </a:p>
      </dgm:t>
    </dgm:pt>
    <dgm:pt modelId="{F37A9E2A-A0CB-40B3-9C6E-390D8CD3B2B2}">
      <dgm:prSet phldrT="[Texto]" custT="1"/>
      <dgm:spPr/>
      <dgm:t>
        <a:bodyPr/>
        <a:lstStyle/>
        <a:p>
          <a:r>
            <a:rPr lang="es-ES" sz="1800" dirty="0" smtClean="0"/>
            <a:t>Este tipo de administración apareció recientemente en 1954 con Peter F. Drucker, que se considera el creador de la APO</a:t>
          </a:r>
          <a:endParaRPr lang="es-MX" sz="1800" dirty="0"/>
        </a:p>
      </dgm:t>
    </dgm:pt>
    <dgm:pt modelId="{691D626B-7C6D-4354-9C10-E8A177DC8A94}" type="parTrans" cxnId="{8CE1154C-5DE8-49AA-9B4C-4AD98A1F2B64}">
      <dgm:prSet/>
      <dgm:spPr/>
      <dgm:t>
        <a:bodyPr/>
        <a:lstStyle/>
        <a:p>
          <a:endParaRPr lang="es-MX"/>
        </a:p>
      </dgm:t>
    </dgm:pt>
    <dgm:pt modelId="{4EBDECE9-46A3-46DE-907F-DB68F9C18A4F}" type="sibTrans" cxnId="{8CE1154C-5DE8-49AA-9B4C-4AD98A1F2B64}">
      <dgm:prSet/>
      <dgm:spPr/>
      <dgm:t>
        <a:bodyPr/>
        <a:lstStyle/>
        <a:p>
          <a:endParaRPr lang="es-MX"/>
        </a:p>
      </dgm:t>
    </dgm:pt>
    <dgm:pt modelId="{B7B98FD7-0D5D-4592-BFDA-D89B36AF6659}">
      <dgm:prSet phldrT="[Texto]" custT="1"/>
      <dgm:spPr/>
      <dgm:t>
        <a:bodyPr/>
        <a:lstStyle/>
        <a:p>
          <a:r>
            <a:rPr lang="es-ES" sz="1800" dirty="0" smtClean="0"/>
            <a:t>La APO surgió cuando la empresa privada norteamericana estaba sufriendo fuertes presiones.</a:t>
          </a:r>
          <a:endParaRPr lang="es-MX" sz="1800" dirty="0"/>
        </a:p>
      </dgm:t>
    </dgm:pt>
    <dgm:pt modelId="{24270111-F3B8-4D36-BEAF-79D23D1F2439}" type="parTrans" cxnId="{B8B73A1B-38BD-4691-A18A-0918A4443013}">
      <dgm:prSet/>
      <dgm:spPr/>
      <dgm:t>
        <a:bodyPr/>
        <a:lstStyle/>
        <a:p>
          <a:endParaRPr lang="es-MX"/>
        </a:p>
      </dgm:t>
    </dgm:pt>
    <dgm:pt modelId="{400AB26B-E7CB-49D8-BE66-19B2EA6BBDD1}" type="sibTrans" cxnId="{B8B73A1B-38BD-4691-A18A-0918A4443013}">
      <dgm:prSet/>
      <dgm:spPr/>
      <dgm:t>
        <a:bodyPr/>
        <a:lstStyle/>
        <a:p>
          <a:endParaRPr lang="es-MX"/>
        </a:p>
      </dgm:t>
    </dgm:pt>
    <dgm:pt modelId="{F57B1486-ADB6-4DDD-9E2A-C063DF3552AA}">
      <dgm:prSet phldrT="[Texto]" custT="1"/>
      <dgm:spPr/>
      <dgm:t>
        <a:bodyPr/>
        <a:lstStyle/>
        <a:p>
          <a:r>
            <a:rPr lang="es-MX" sz="1800" dirty="0" smtClean="0"/>
            <a:t>La mayor ventaja de la A  x O  es que hace posible que un trabajador se </a:t>
          </a:r>
          <a:r>
            <a:rPr lang="es-MX" sz="1800" dirty="0" err="1" smtClean="0"/>
            <a:t>autocontrole</a:t>
          </a:r>
          <a:r>
            <a:rPr lang="es-MX" sz="1800" dirty="0" smtClean="0"/>
            <a:t>  </a:t>
          </a:r>
          <a:endParaRPr lang="es-MX" sz="1800" dirty="0"/>
        </a:p>
      </dgm:t>
    </dgm:pt>
    <dgm:pt modelId="{3A234B28-1E3E-4769-8826-B722BAAD7B2E}" type="parTrans" cxnId="{46DBB9F6-E21F-4E45-861A-899899BAAB9F}">
      <dgm:prSet/>
      <dgm:spPr/>
      <dgm:t>
        <a:bodyPr/>
        <a:lstStyle/>
        <a:p>
          <a:endParaRPr lang="es-MX"/>
        </a:p>
      </dgm:t>
    </dgm:pt>
    <dgm:pt modelId="{F61DFDD1-A1A9-432A-A842-764B72D3F400}" type="sibTrans" cxnId="{46DBB9F6-E21F-4E45-861A-899899BAAB9F}">
      <dgm:prSet/>
      <dgm:spPr/>
      <dgm:t>
        <a:bodyPr/>
        <a:lstStyle/>
        <a:p>
          <a:endParaRPr lang="es-MX"/>
        </a:p>
      </dgm:t>
    </dgm:pt>
    <dgm:pt modelId="{46B48DB9-EAF2-48DF-90EA-511DD88CE691}">
      <dgm:prSet custT="1"/>
      <dgm:spPr/>
      <dgm:t>
        <a:bodyPr/>
        <a:lstStyle/>
        <a:p>
          <a:r>
            <a:rPr lang="es-ES" sz="1800" dirty="0" smtClean="0"/>
            <a:t>Las empresas hacían más fuertes los controles y con eso se cerraba más el círculo vicioso: mayor control, mayor resistencia; mayor resistencia, mayor control</a:t>
          </a:r>
          <a:r>
            <a:rPr lang="es-MX" sz="1800" dirty="0" smtClean="0"/>
            <a:t> </a:t>
          </a:r>
          <a:endParaRPr lang="es-MX" sz="1800" dirty="0"/>
        </a:p>
      </dgm:t>
    </dgm:pt>
    <dgm:pt modelId="{C1E964F2-297A-4D2F-AC09-C5A52018CDD3}" type="sibTrans" cxnId="{32D74BEF-036F-4AED-8C3C-D6BB0D749D85}">
      <dgm:prSet/>
      <dgm:spPr/>
      <dgm:t>
        <a:bodyPr/>
        <a:lstStyle/>
        <a:p>
          <a:endParaRPr lang="es-MX"/>
        </a:p>
      </dgm:t>
    </dgm:pt>
    <dgm:pt modelId="{ABC6D2C0-4358-4A4D-90A2-12D377C9563E}" type="parTrans" cxnId="{32D74BEF-036F-4AED-8C3C-D6BB0D749D85}">
      <dgm:prSet/>
      <dgm:spPr/>
      <dgm:t>
        <a:bodyPr/>
        <a:lstStyle/>
        <a:p>
          <a:endParaRPr lang="es-MX"/>
        </a:p>
      </dgm:t>
    </dgm:pt>
    <dgm:pt modelId="{19E96F65-A432-4BD0-855C-8BAAF243B4EF}">
      <dgm:prSet phldrT="[Texto]" custT="1"/>
      <dgm:spPr/>
      <dgm:t>
        <a:bodyPr/>
        <a:lstStyle/>
        <a:p>
          <a:r>
            <a:rPr lang="es-MX" sz="1800" dirty="0" smtClean="0"/>
            <a:t>La administración debe realizarse por objetivos y no por control </a:t>
          </a:r>
          <a:endParaRPr lang="es-MX" sz="1800" dirty="0"/>
        </a:p>
      </dgm:t>
    </dgm:pt>
    <dgm:pt modelId="{D7B3ECEC-9B5C-4803-86E6-0B70AB8F6E18}" type="parTrans" cxnId="{30E8E031-C1A4-4C3A-AD91-57A9E7857985}">
      <dgm:prSet/>
      <dgm:spPr/>
      <dgm:t>
        <a:bodyPr/>
        <a:lstStyle/>
        <a:p>
          <a:endParaRPr lang="es-MX"/>
        </a:p>
      </dgm:t>
    </dgm:pt>
    <dgm:pt modelId="{C16E5740-4176-42B4-81F9-8B6CE54A80D5}" type="sibTrans" cxnId="{30E8E031-C1A4-4C3A-AD91-57A9E7857985}">
      <dgm:prSet/>
      <dgm:spPr/>
      <dgm:t>
        <a:bodyPr/>
        <a:lstStyle/>
        <a:p>
          <a:endParaRPr lang="es-MX"/>
        </a:p>
      </dgm:t>
    </dgm:pt>
    <dgm:pt modelId="{87066B46-4771-4440-AB24-AD2B153BA2D4}" type="pres">
      <dgm:prSet presAssocID="{A7695790-584D-4139-9415-5B41D47FB79B}" presName="linear" presStyleCnt="0">
        <dgm:presLayoutVars>
          <dgm:dir/>
          <dgm:animLvl val="lvl"/>
          <dgm:resizeHandles val="exact"/>
        </dgm:presLayoutVars>
      </dgm:prSet>
      <dgm:spPr/>
      <dgm:t>
        <a:bodyPr/>
        <a:lstStyle/>
        <a:p>
          <a:endParaRPr lang="es-MX"/>
        </a:p>
      </dgm:t>
    </dgm:pt>
    <dgm:pt modelId="{791D76B7-497E-482B-9197-FACBE7BE9915}" type="pres">
      <dgm:prSet presAssocID="{F37A9E2A-A0CB-40B3-9C6E-390D8CD3B2B2}" presName="parentLin" presStyleCnt="0"/>
      <dgm:spPr/>
    </dgm:pt>
    <dgm:pt modelId="{6155EFDA-DB7E-4BDD-9097-39BE6D56F1AA}" type="pres">
      <dgm:prSet presAssocID="{F37A9E2A-A0CB-40B3-9C6E-390D8CD3B2B2}" presName="parentLeftMargin" presStyleLbl="node1" presStyleIdx="0" presStyleCnt="5"/>
      <dgm:spPr/>
      <dgm:t>
        <a:bodyPr/>
        <a:lstStyle/>
        <a:p>
          <a:endParaRPr lang="es-MX"/>
        </a:p>
      </dgm:t>
    </dgm:pt>
    <dgm:pt modelId="{D5D8637B-1B99-4DD1-80BA-59AB86DA2DEF}" type="pres">
      <dgm:prSet presAssocID="{F37A9E2A-A0CB-40B3-9C6E-390D8CD3B2B2}" presName="parentText" presStyleLbl="node1" presStyleIdx="0" presStyleCnt="5" custScaleX="125742">
        <dgm:presLayoutVars>
          <dgm:chMax val="0"/>
          <dgm:bulletEnabled val="1"/>
        </dgm:presLayoutVars>
      </dgm:prSet>
      <dgm:spPr/>
      <dgm:t>
        <a:bodyPr/>
        <a:lstStyle/>
        <a:p>
          <a:endParaRPr lang="es-MX"/>
        </a:p>
      </dgm:t>
    </dgm:pt>
    <dgm:pt modelId="{77ED07D1-0E49-4E53-BE41-3DBE1ECD7ADC}" type="pres">
      <dgm:prSet presAssocID="{F37A9E2A-A0CB-40B3-9C6E-390D8CD3B2B2}" presName="negativeSpace" presStyleCnt="0"/>
      <dgm:spPr/>
    </dgm:pt>
    <dgm:pt modelId="{45A244ED-01C8-4685-A409-E1B27A57514B}" type="pres">
      <dgm:prSet presAssocID="{F37A9E2A-A0CB-40B3-9C6E-390D8CD3B2B2}" presName="childText" presStyleLbl="conFgAcc1" presStyleIdx="0" presStyleCnt="5">
        <dgm:presLayoutVars>
          <dgm:bulletEnabled val="1"/>
        </dgm:presLayoutVars>
      </dgm:prSet>
      <dgm:spPr/>
    </dgm:pt>
    <dgm:pt modelId="{2A932598-77D7-41EA-85F5-A99F77D38590}" type="pres">
      <dgm:prSet presAssocID="{4EBDECE9-46A3-46DE-907F-DB68F9C18A4F}" presName="spaceBetweenRectangles" presStyleCnt="0"/>
      <dgm:spPr/>
    </dgm:pt>
    <dgm:pt modelId="{1AB29A55-916C-4C57-931A-3378A9E71DB6}" type="pres">
      <dgm:prSet presAssocID="{B7B98FD7-0D5D-4592-BFDA-D89B36AF6659}" presName="parentLin" presStyleCnt="0"/>
      <dgm:spPr/>
    </dgm:pt>
    <dgm:pt modelId="{EFB4D16E-C1D4-4C51-96E0-801044A9E61B}" type="pres">
      <dgm:prSet presAssocID="{B7B98FD7-0D5D-4592-BFDA-D89B36AF6659}" presName="parentLeftMargin" presStyleLbl="node1" presStyleIdx="0" presStyleCnt="5"/>
      <dgm:spPr/>
      <dgm:t>
        <a:bodyPr/>
        <a:lstStyle/>
        <a:p>
          <a:endParaRPr lang="es-MX"/>
        </a:p>
      </dgm:t>
    </dgm:pt>
    <dgm:pt modelId="{05DC0B13-2D45-43A3-A827-CF3084B1BDBD}" type="pres">
      <dgm:prSet presAssocID="{B7B98FD7-0D5D-4592-BFDA-D89B36AF6659}" presName="parentText" presStyleLbl="node1" presStyleIdx="1" presStyleCnt="5" custScaleX="125742">
        <dgm:presLayoutVars>
          <dgm:chMax val="0"/>
          <dgm:bulletEnabled val="1"/>
        </dgm:presLayoutVars>
      </dgm:prSet>
      <dgm:spPr/>
      <dgm:t>
        <a:bodyPr/>
        <a:lstStyle/>
        <a:p>
          <a:endParaRPr lang="es-MX"/>
        </a:p>
      </dgm:t>
    </dgm:pt>
    <dgm:pt modelId="{5646AA71-3618-4CCA-BA74-486B0D52C306}" type="pres">
      <dgm:prSet presAssocID="{B7B98FD7-0D5D-4592-BFDA-D89B36AF6659}" presName="negativeSpace" presStyleCnt="0"/>
      <dgm:spPr/>
    </dgm:pt>
    <dgm:pt modelId="{46D4BFE8-F7E0-4FB4-B166-500960CB9843}" type="pres">
      <dgm:prSet presAssocID="{B7B98FD7-0D5D-4592-BFDA-D89B36AF6659}" presName="childText" presStyleLbl="conFgAcc1" presStyleIdx="1" presStyleCnt="5">
        <dgm:presLayoutVars>
          <dgm:bulletEnabled val="1"/>
        </dgm:presLayoutVars>
      </dgm:prSet>
      <dgm:spPr/>
    </dgm:pt>
    <dgm:pt modelId="{5AA1FAF7-8FBF-4946-B695-075EDF2A6308}" type="pres">
      <dgm:prSet presAssocID="{400AB26B-E7CB-49D8-BE66-19B2EA6BBDD1}" presName="spaceBetweenRectangles" presStyleCnt="0"/>
      <dgm:spPr/>
    </dgm:pt>
    <dgm:pt modelId="{26DA30DC-16BB-4C32-84C9-E2692753A657}" type="pres">
      <dgm:prSet presAssocID="{46B48DB9-EAF2-48DF-90EA-511DD88CE691}" presName="parentLin" presStyleCnt="0"/>
      <dgm:spPr/>
    </dgm:pt>
    <dgm:pt modelId="{63CE273E-96F6-48BB-94B4-3D62B75492BA}" type="pres">
      <dgm:prSet presAssocID="{46B48DB9-EAF2-48DF-90EA-511DD88CE691}" presName="parentLeftMargin" presStyleLbl="node1" presStyleIdx="1" presStyleCnt="5"/>
      <dgm:spPr/>
      <dgm:t>
        <a:bodyPr/>
        <a:lstStyle/>
        <a:p>
          <a:endParaRPr lang="es-MX"/>
        </a:p>
      </dgm:t>
    </dgm:pt>
    <dgm:pt modelId="{92FF568A-5C7C-435D-8389-095DCF97F286}" type="pres">
      <dgm:prSet presAssocID="{46B48DB9-EAF2-48DF-90EA-511DD88CE691}" presName="parentText" presStyleLbl="node1" presStyleIdx="2" presStyleCnt="5" custScaleX="125742">
        <dgm:presLayoutVars>
          <dgm:chMax val="0"/>
          <dgm:bulletEnabled val="1"/>
        </dgm:presLayoutVars>
      </dgm:prSet>
      <dgm:spPr/>
      <dgm:t>
        <a:bodyPr/>
        <a:lstStyle/>
        <a:p>
          <a:endParaRPr lang="es-MX"/>
        </a:p>
      </dgm:t>
    </dgm:pt>
    <dgm:pt modelId="{F1289453-DFD7-445A-AB94-6998EB9463B9}" type="pres">
      <dgm:prSet presAssocID="{46B48DB9-EAF2-48DF-90EA-511DD88CE691}" presName="negativeSpace" presStyleCnt="0"/>
      <dgm:spPr/>
    </dgm:pt>
    <dgm:pt modelId="{590CCA0E-3B12-45FB-A51E-C0E199DFAB3D}" type="pres">
      <dgm:prSet presAssocID="{46B48DB9-EAF2-48DF-90EA-511DD88CE691}" presName="childText" presStyleLbl="conFgAcc1" presStyleIdx="2" presStyleCnt="5">
        <dgm:presLayoutVars>
          <dgm:bulletEnabled val="1"/>
        </dgm:presLayoutVars>
      </dgm:prSet>
      <dgm:spPr/>
    </dgm:pt>
    <dgm:pt modelId="{B9D40BCB-0D76-4635-B8C9-0D9F3AD4BA10}" type="pres">
      <dgm:prSet presAssocID="{C1E964F2-297A-4D2F-AC09-C5A52018CDD3}" presName="spaceBetweenRectangles" presStyleCnt="0"/>
      <dgm:spPr/>
    </dgm:pt>
    <dgm:pt modelId="{88F03037-F1F3-40A6-A624-1B6F6D50A494}" type="pres">
      <dgm:prSet presAssocID="{F57B1486-ADB6-4DDD-9E2A-C063DF3552AA}" presName="parentLin" presStyleCnt="0"/>
      <dgm:spPr/>
    </dgm:pt>
    <dgm:pt modelId="{9F83EBAE-4031-48B6-9414-9AE2129798C2}" type="pres">
      <dgm:prSet presAssocID="{F57B1486-ADB6-4DDD-9E2A-C063DF3552AA}" presName="parentLeftMargin" presStyleLbl="node1" presStyleIdx="2" presStyleCnt="5"/>
      <dgm:spPr/>
      <dgm:t>
        <a:bodyPr/>
        <a:lstStyle/>
        <a:p>
          <a:endParaRPr lang="es-MX"/>
        </a:p>
      </dgm:t>
    </dgm:pt>
    <dgm:pt modelId="{089A47E2-B921-48F1-83A6-F642CD14102A}" type="pres">
      <dgm:prSet presAssocID="{F57B1486-ADB6-4DDD-9E2A-C063DF3552AA}" presName="parentText" presStyleLbl="node1" presStyleIdx="3" presStyleCnt="5" custScaleX="125742">
        <dgm:presLayoutVars>
          <dgm:chMax val="0"/>
          <dgm:bulletEnabled val="1"/>
        </dgm:presLayoutVars>
      </dgm:prSet>
      <dgm:spPr/>
      <dgm:t>
        <a:bodyPr/>
        <a:lstStyle/>
        <a:p>
          <a:endParaRPr lang="es-MX"/>
        </a:p>
      </dgm:t>
    </dgm:pt>
    <dgm:pt modelId="{AE5EC17B-04AB-4271-A48E-D7981DD0CA50}" type="pres">
      <dgm:prSet presAssocID="{F57B1486-ADB6-4DDD-9E2A-C063DF3552AA}" presName="negativeSpace" presStyleCnt="0"/>
      <dgm:spPr/>
    </dgm:pt>
    <dgm:pt modelId="{E4EA4C73-E021-41AE-AC7E-87F8883396BA}" type="pres">
      <dgm:prSet presAssocID="{F57B1486-ADB6-4DDD-9E2A-C063DF3552AA}" presName="childText" presStyleLbl="conFgAcc1" presStyleIdx="3" presStyleCnt="5">
        <dgm:presLayoutVars>
          <dgm:bulletEnabled val="1"/>
        </dgm:presLayoutVars>
      </dgm:prSet>
      <dgm:spPr/>
    </dgm:pt>
    <dgm:pt modelId="{6FA3C8AC-9B0D-42EF-995D-15D26F99FD2F}" type="pres">
      <dgm:prSet presAssocID="{F61DFDD1-A1A9-432A-A842-764B72D3F400}" presName="spaceBetweenRectangles" presStyleCnt="0"/>
      <dgm:spPr/>
    </dgm:pt>
    <dgm:pt modelId="{9534617E-4D3E-4551-8996-62FC8780F348}" type="pres">
      <dgm:prSet presAssocID="{19E96F65-A432-4BD0-855C-8BAAF243B4EF}" presName="parentLin" presStyleCnt="0"/>
      <dgm:spPr/>
    </dgm:pt>
    <dgm:pt modelId="{50F447B5-1EC4-4D7B-A5DA-88FE203D0221}" type="pres">
      <dgm:prSet presAssocID="{19E96F65-A432-4BD0-855C-8BAAF243B4EF}" presName="parentLeftMargin" presStyleLbl="node1" presStyleIdx="3" presStyleCnt="5"/>
      <dgm:spPr/>
      <dgm:t>
        <a:bodyPr/>
        <a:lstStyle/>
        <a:p>
          <a:endParaRPr lang="es-MX"/>
        </a:p>
      </dgm:t>
    </dgm:pt>
    <dgm:pt modelId="{DE39DD84-ED5C-492D-8980-A4D3BE8B5B12}" type="pres">
      <dgm:prSet presAssocID="{19E96F65-A432-4BD0-855C-8BAAF243B4EF}" presName="parentText" presStyleLbl="node1" presStyleIdx="4" presStyleCnt="5" custScaleX="126300">
        <dgm:presLayoutVars>
          <dgm:chMax val="0"/>
          <dgm:bulletEnabled val="1"/>
        </dgm:presLayoutVars>
      </dgm:prSet>
      <dgm:spPr/>
      <dgm:t>
        <a:bodyPr/>
        <a:lstStyle/>
        <a:p>
          <a:endParaRPr lang="es-MX"/>
        </a:p>
      </dgm:t>
    </dgm:pt>
    <dgm:pt modelId="{A4CDD98C-085F-4F07-AFBB-1DD0C94C1680}" type="pres">
      <dgm:prSet presAssocID="{19E96F65-A432-4BD0-855C-8BAAF243B4EF}" presName="negativeSpace" presStyleCnt="0"/>
      <dgm:spPr/>
    </dgm:pt>
    <dgm:pt modelId="{D4A55B53-F8B0-479E-AA00-43217E6F0FE3}" type="pres">
      <dgm:prSet presAssocID="{19E96F65-A432-4BD0-855C-8BAAF243B4EF}" presName="childText" presStyleLbl="conFgAcc1" presStyleIdx="4" presStyleCnt="5">
        <dgm:presLayoutVars>
          <dgm:bulletEnabled val="1"/>
        </dgm:presLayoutVars>
      </dgm:prSet>
      <dgm:spPr/>
    </dgm:pt>
  </dgm:ptLst>
  <dgm:cxnLst>
    <dgm:cxn modelId="{32D74BEF-036F-4AED-8C3C-D6BB0D749D85}" srcId="{A7695790-584D-4139-9415-5B41D47FB79B}" destId="{46B48DB9-EAF2-48DF-90EA-511DD88CE691}" srcOrd="2" destOrd="0" parTransId="{ABC6D2C0-4358-4A4D-90A2-12D377C9563E}" sibTransId="{C1E964F2-297A-4D2F-AC09-C5A52018CDD3}"/>
    <dgm:cxn modelId="{BD4AE57D-6F74-4A86-A115-0221A12CAC09}" type="presOf" srcId="{F57B1486-ADB6-4DDD-9E2A-C063DF3552AA}" destId="{9F83EBAE-4031-48B6-9414-9AE2129798C2}" srcOrd="0" destOrd="0" presId="urn:microsoft.com/office/officeart/2005/8/layout/list1"/>
    <dgm:cxn modelId="{13FC1BE9-80F2-448D-8125-79FD82EB9D1E}" type="presOf" srcId="{46B48DB9-EAF2-48DF-90EA-511DD88CE691}" destId="{92FF568A-5C7C-435D-8389-095DCF97F286}" srcOrd="1" destOrd="0" presId="urn:microsoft.com/office/officeart/2005/8/layout/list1"/>
    <dgm:cxn modelId="{C2E95AB4-EA8C-4B6C-91E5-C3B409567C0C}" type="presOf" srcId="{19E96F65-A432-4BD0-855C-8BAAF243B4EF}" destId="{DE39DD84-ED5C-492D-8980-A4D3BE8B5B12}" srcOrd="1" destOrd="0" presId="urn:microsoft.com/office/officeart/2005/8/layout/list1"/>
    <dgm:cxn modelId="{96C8E5FD-47AC-49E5-ADD9-7883AC6B71DC}" type="presOf" srcId="{19E96F65-A432-4BD0-855C-8BAAF243B4EF}" destId="{50F447B5-1EC4-4D7B-A5DA-88FE203D0221}" srcOrd="0" destOrd="0" presId="urn:microsoft.com/office/officeart/2005/8/layout/list1"/>
    <dgm:cxn modelId="{8CE1154C-5DE8-49AA-9B4C-4AD98A1F2B64}" srcId="{A7695790-584D-4139-9415-5B41D47FB79B}" destId="{F37A9E2A-A0CB-40B3-9C6E-390D8CD3B2B2}" srcOrd="0" destOrd="0" parTransId="{691D626B-7C6D-4354-9C10-E8A177DC8A94}" sibTransId="{4EBDECE9-46A3-46DE-907F-DB68F9C18A4F}"/>
    <dgm:cxn modelId="{67C473A8-9005-4E7D-A421-7C621C2E9BDF}" type="presOf" srcId="{B7B98FD7-0D5D-4592-BFDA-D89B36AF6659}" destId="{05DC0B13-2D45-43A3-A827-CF3084B1BDBD}" srcOrd="1" destOrd="0" presId="urn:microsoft.com/office/officeart/2005/8/layout/list1"/>
    <dgm:cxn modelId="{30E8E031-C1A4-4C3A-AD91-57A9E7857985}" srcId="{A7695790-584D-4139-9415-5B41D47FB79B}" destId="{19E96F65-A432-4BD0-855C-8BAAF243B4EF}" srcOrd="4" destOrd="0" parTransId="{D7B3ECEC-9B5C-4803-86E6-0B70AB8F6E18}" sibTransId="{C16E5740-4176-42B4-81F9-8B6CE54A80D5}"/>
    <dgm:cxn modelId="{AA38F571-6122-4992-8501-0AD8D9D07EA0}" type="presOf" srcId="{F37A9E2A-A0CB-40B3-9C6E-390D8CD3B2B2}" destId="{D5D8637B-1B99-4DD1-80BA-59AB86DA2DEF}" srcOrd="1" destOrd="0" presId="urn:microsoft.com/office/officeart/2005/8/layout/list1"/>
    <dgm:cxn modelId="{FC107FD5-988F-4242-B26B-78417F17C64F}" type="presOf" srcId="{46B48DB9-EAF2-48DF-90EA-511DD88CE691}" destId="{63CE273E-96F6-48BB-94B4-3D62B75492BA}" srcOrd="0" destOrd="0" presId="urn:microsoft.com/office/officeart/2005/8/layout/list1"/>
    <dgm:cxn modelId="{46DBB9F6-E21F-4E45-861A-899899BAAB9F}" srcId="{A7695790-584D-4139-9415-5B41D47FB79B}" destId="{F57B1486-ADB6-4DDD-9E2A-C063DF3552AA}" srcOrd="3" destOrd="0" parTransId="{3A234B28-1E3E-4769-8826-B722BAAD7B2E}" sibTransId="{F61DFDD1-A1A9-432A-A842-764B72D3F400}"/>
    <dgm:cxn modelId="{0E281328-3386-4F67-87F0-4D463FA9D433}" type="presOf" srcId="{F37A9E2A-A0CB-40B3-9C6E-390D8CD3B2B2}" destId="{6155EFDA-DB7E-4BDD-9097-39BE6D56F1AA}" srcOrd="0" destOrd="0" presId="urn:microsoft.com/office/officeart/2005/8/layout/list1"/>
    <dgm:cxn modelId="{17BCC0E2-D49A-428B-B861-80E74EEBFCAE}" type="presOf" srcId="{F57B1486-ADB6-4DDD-9E2A-C063DF3552AA}" destId="{089A47E2-B921-48F1-83A6-F642CD14102A}" srcOrd="1" destOrd="0" presId="urn:microsoft.com/office/officeart/2005/8/layout/list1"/>
    <dgm:cxn modelId="{86AFF672-4A8E-4BC2-9E6F-1C7B216E3556}" type="presOf" srcId="{A7695790-584D-4139-9415-5B41D47FB79B}" destId="{87066B46-4771-4440-AB24-AD2B153BA2D4}" srcOrd="0" destOrd="0" presId="urn:microsoft.com/office/officeart/2005/8/layout/list1"/>
    <dgm:cxn modelId="{B8B73A1B-38BD-4691-A18A-0918A4443013}" srcId="{A7695790-584D-4139-9415-5B41D47FB79B}" destId="{B7B98FD7-0D5D-4592-BFDA-D89B36AF6659}" srcOrd="1" destOrd="0" parTransId="{24270111-F3B8-4D36-BEAF-79D23D1F2439}" sibTransId="{400AB26B-E7CB-49D8-BE66-19B2EA6BBDD1}"/>
    <dgm:cxn modelId="{2609197E-EC8B-4E91-B94E-A8335C6A0BBE}" type="presOf" srcId="{B7B98FD7-0D5D-4592-BFDA-D89B36AF6659}" destId="{EFB4D16E-C1D4-4C51-96E0-801044A9E61B}" srcOrd="0" destOrd="0" presId="urn:microsoft.com/office/officeart/2005/8/layout/list1"/>
    <dgm:cxn modelId="{423B468B-5CA9-4E1A-B826-03059F475538}" type="presParOf" srcId="{87066B46-4771-4440-AB24-AD2B153BA2D4}" destId="{791D76B7-497E-482B-9197-FACBE7BE9915}" srcOrd="0" destOrd="0" presId="urn:microsoft.com/office/officeart/2005/8/layout/list1"/>
    <dgm:cxn modelId="{0DEF4B62-0ABC-474E-B6DD-3A71BD99DB82}" type="presParOf" srcId="{791D76B7-497E-482B-9197-FACBE7BE9915}" destId="{6155EFDA-DB7E-4BDD-9097-39BE6D56F1AA}" srcOrd="0" destOrd="0" presId="urn:microsoft.com/office/officeart/2005/8/layout/list1"/>
    <dgm:cxn modelId="{6522ED60-B22E-485D-BDBE-70193DFC8767}" type="presParOf" srcId="{791D76B7-497E-482B-9197-FACBE7BE9915}" destId="{D5D8637B-1B99-4DD1-80BA-59AB86DA2DEF}" srcOrd="1" destOrd="0" presId="urn:microsoft.com/office/officeart/2005/8/layout/list1"/>
    <dgm:cxn modelId="{C697FBC5-FED2-4928-8EDD-FD7C2E5FE824}" type="presParOf" srcId="{87066B46-4771-4440-AB24-AD2B153BA2D4}" destId="{77ED07D1-0E49-4E53-BE41-3DBE1ECD7ADC}" srcOrd="1" destOrd="0" presId="urn:microsoft.com/office/officeart/2005/8/layout/list1"/>
    <dgm:cxn modelId="{72BCEBBF-8A12-4916-939D-339E49351D9A}" type="presParOf" srcId="{87066B46-4771-4440-AB24-AD2B153BA2D4}" destId="{45A244ED-01C8-4685-A409-E1B27A57514B}" srcOrd="2" destOrd="0" presId="urn:microsoft.com/office/officeart/2005/8/layout/list1"/>
    <dgm:cxn modelId="{3C88C638-6475-4F6D-9703-277FFF70EABB}" type="presParOf" srcId="{87066B46-4771-4440-AB24-AD2B153BA2D4}" destId="{2A932598-77D7-41EA-85F5-A99F77D38590}" srcOrd="3" destOrd="0" presId="urn:microsoft.com/office/officeart/2005/8/layout/list1"/>
    <dgm:cxn modelId="{5C48AAC1-C76A-4A36-99A6-82B1A2363A08}" type="presParOf" srcId="{87066B46-4771-4440-AB24-AD2B153BA2D4}" destId="{1AB29A55-916C-4C57-931A-3378A9E71DB6}" srcOrd="4" destOrd="0" presId="urn:microsoft.com/office/officeart/2005/8/layout/list1"/>
    <dgm:cxn modelId="{97320591-5FEE-46B1-A767-F1391D4159A8}" type="presParOf" srcId="{1AB29A55-916C-4C57-931A-3378A9E71DB6}" destId="{EFB4D16E-C1D4-4C51-96E0-801044A9E61B}" srcOrd="0" destOrd="0" presId="urn:microsoft.com/office/officeart/2005/8/layout/list1"/>
    <dgm:cxn modelId="{7AB253FF-C493-453B-81B8-A8E5AE8AA9D9}" type="presParOf" srcId="{1AB29A55-916C-4C57-931A-3378A9E71DB6}" destId="{05DC0B13-2D45-43A3-A827-CF3084B1BDBD}" srcOrd="1" destOrd="0" presId="urn:microsoft.com/office/officeart/2005/8/layout/list1"/>
    <dgm:cxn modelId="{FECA6451-A115-4F31-A352-1487A2AACFF7}" type="presParOf" srcId="{87066B46-4771-4440-AB24-AD2B153BA2D4}" destId="{5646AA71-3618-4CCA-BA74-486B0D52C306}" srcOrd="5" destOrd="0" presId="urn:microsoft.com/office/officeart/2005/8/layout/list1"/>
    <dgm:cxn modelId="{71585A74-C51B-4565-9129-CDB8CEA52868}" type="presParOf" srcId="{87066B46-4771-4440-AB24-AD2B153BA2D4}" destId="{46D4BFE8-F7E0-4FB4-B166-500960CB9843}" srcOrd="6" destOrd="0" presId="urn:microsoft.com/office/officeart/2005/8/layout/list1"/>
    <dgm:cxn modelId="{AA4EC9C7-6C68-495F-80B6-CCFF6202F0AE}" type="presParOf" srcId="{87066B46-4771-4440-AB24-AD2B153BA2D4}" destId="{5AA1FAF7-8FBF-4946-B695-075EDF2A6308}" srcOrd="7" destOrd="0" presId="urn:microsoft.com/office/officeart/2005/8/layout/list1"/>
    <dgm:cxn modelId="{6B16E074-B43D-4A4E-9132-32BFF881BFB3}" type="presParOf" srcId="{87066B46-4771-4440-AB24-AD2B153BA2D4}" destId="{26DA30DC-16BB-4C32-84C9-E2692753A657}" srcOrd="8" destOrd="0" presId="urn:microsoft.com/office/officeart/2005/8/layout/list1"/>
    <dgm:cxn modelId="{41E3C6C6-75B5-41BC-9F35-EEC59100FA1D}" type="presParOf" srcId="{26DA30DC-16BB-4C32-84C9-E2692753A657}" destId="{63CE273E-96F6-48BB-94B4-3D62B75492BA}" srcOrd="0" destOrd="0" presId="urn:microsoft.com/office/officeart/2005/8/layout/list1"/>
    <dgm:cxn modelId="{F88BDC9D-C3C7-4ED4-A3EF-D200DB22B0DF}" type="presParOf" srcId="{26DA30DC-16BB-4C32-84C9-E2692753A657}" destId="{92FF568A-5C7C-435D-8389-095DCF97F286}" srcOrd="1" destOrd="0" presId="urn:microsoft.com/office/officeart/2005/8/layout/list1"/>
    <dgm:cxn modelId="{252043D5-CD88-4643-93BD-099F316F1F58}" type="presParOf" srcId="{87066B46-4771-4440-AB24-AD2B153BA2D4}" destId="{F1289453-DFD7-445A-AB94-6998EB9463B9}" srcOrd="9" destOrd="0" presId="urn:microsoft.com/office/officeart/2005/8/layout/list1"/>
    <dgm:cxn modelId="{637B3CFE-33A0-480F-B038-77260AB7F6EE}" type="presParOf" srcId="{87066B46-4771-4440-AB24-AD2B153BA2D4}" destId="{590CCA0E-3B12-45FB-A51E-C0E199DFAB3D}" srcOrd="10" destOrd="0" presId="urn:microsoft.com/office/officeart/2005/8/layout/list1"/>
    <dgm:cxn modelId="{BD758D5E-D16C-4813-B05B-B00871FC374A}" type="presParOf" srcId="{87066B46-4771-4440-AB24-AD2B153BA2D4}" destId="{B9D40BCB-0D76-4635-B8C9-0D9F3AD4BA10}" srcOrd="11" destOrd="0" presId="urn:microsoft.com/office/officeart/2005/8/layout/list1"/>
    <dgm:cxn modelId="{13356080-7E76-4EC6-82BB-8D22F88033E4}" type="presParOf" srcId="{87066B46-4771-4440-AB24-AD2B153BA2D4}" destId="{88F03037-F1F3-40A6-A624-1B6F6D50A494}" srcOrd="12" destOrd="0" presId="urn:microsoft.com/office/officeart/2005/8/layout/list1"/>
    <dgm:cxn modelId="{F952F1B7-C94B-48BF-8FB9-3C92C477CAAB}" type="presParOf" srcId="{88F03037-F1F3-40A6-A624-1B6F6D50A494}" destId="{9F83EBAE-4031-48B6-9414-9AE2129798C2}" srcOrd="0" destOrd="0" presId="urn:microsoft.com/office/officeart/2005/8/layout/list1"/>
    <dgm:cxn modelId="{BA6D2942-0AB4-457E-883D-BCC19D408141}" type="presParOf" srcId="{88F03037-F1F3-40A6-A624-1B6F6D50A494}" destId="{089A47E2-B921-48F1-83A6-F642CD14102A}" srcOrd="1" destOrd="0" presId="urn:microsoft.com/office/officeart/2005/8/layout/list1"/>
    <dgm:cxn modelId="{D6A50263-CC08-43BC-B9B9-3A17C497F0D1}" type="presParOf" srcId="{87066B46-4771-4440-AB24-AD2B153BA2D4}" destId="{AE5EC17B-04AB-4271-A48E-D7981DD0CA50}" srcOrd="13" destOrd="0" presId="urn:microsoft.com/office/officeart/2005/8/layout/list1"/>
    <dgm:cxn modelId="{920A95E8-F1FB-4633-875B-07C357BB97E5}" type="presParOf" srcId="{87066B46-4771-4440-AB24-AD2B153BA2D4}" destId="{E4EA4C73-E021-41AE-AC7E-87F8883396BA}" srcOrd="14" destOrd="0" presId="urn:microsoft.com/office/officeart/2005/8/layout/list1"/>
    <dgm:cxn modelId="{C631CFB4-5DA5-4E4E-8349-1AB06820D9AC}" type="presParOf" srcId="{87066B46-4771-4440-AB24-AD2B153BA2D4}" destId="{6FA3C8AC-9B0D-42EF-995D-15D26F99FD2F}" srcOrd="15" destOrd="0" presId="urn:microsoft.com/office/officeart/2005/8/layout/list1"/>
    <dgm:cxn modelId="{EFF1BE2E-5C00-4B19-8F18-BFEAF93B4EAF}" type="presParOf" srcId="{87066B46-4771-4440-AB24-AD2B153BA2D4}" destId="{9534617E-4D3E-4551-8996-62FC8780F348}" srcOrd="16" destOrd="0" presId="urn:microsoft.com/office/officeart/2005/8/layout/list1"/>
    <dgm:cxn modelId="{EB826F5E-DA40-46E4-9EA2-160AE68A01A7}" type="presParOf" srcId="{9534617E-4D3E-4551-8996-62FC8780F348}" destId="{50F447B5-1EC4-4D7B-A5DA-88FE203D0221}" srcOrd="0" destOrd="0" presId="urn:microsoft.com/office/officeart/2005/8/layout/list1"/>
    <dgm:cxn modelId="{6D15921D-983D-49A1-AE50-92AD2CD3CBF9}" type="presParOf" srcId="{9534617E-4D3E-4551-8996-62FC8780F348}" destId="{DE39DD84-ED5C-492D-8980-A4D3BE8B5B12}" srcOrd="1" destOrd="0" presId="urn:microsoft.com/office/officeart/2005/8/layout/list1"/>
    <dgm:cxn modelId="{2C78E5EB-E8F3-4F78-907D-A87D9A25DC91}" type="presParOf" srcId="{87066B46-4771-4440-AB24-AD2B153BA2D4}" destId="{A4CDD98C-085F-4F07-AFBB-1DD0C94C1680}" srcOrd="17" destOrd="0" presId="urn:microsoft.com/office/officeart/2005/8/layout/list1"/>
    <dgm:cxn modelId="{4CACD627-3DF7-429B-9A1F-58971CC0E288}" type="presParOf" srcId="{87066B46-4771-4440-AB24-AD2B153BA2D4}" destId="{D4A55B53-F8B0-479E-AA00-43217E6F0FE3}"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483265-0CC3-4ECE-9414-8B35B67BDE82}" type="doc">
      <dgm:prSet loTypeId="urn:microsoft.com/office/officeart/2009/3/layout/OpposingIdeas" loCatId="relationship" qsTypeId="urn:microsoft.com/office/officeart/2005/8/quickstyle/3d3" qsCatId="3D" csTypeId="urn:microsoft.com/office/officeart/2005/8/colors/colorful5" csCatId="colorful" phldr="1"/>
      <dgm:spPr/>
      <dgm:t>
        <a:bodyPr/>
        <a:lstStyle/>
        <a:p>
          <a:endParaRPr lang="es-MX"/>
        </a:p>
      </dgm:t>
    </dgm:pt>
    <dgm:pt modelId="{47972E0C-E4E3-49BF-8AA8-8E579BC99751}">
      <dgm:prSet phldrT="[Texto]"/>
      <dgm:spPr/>
      <dgm:t>
        <a:bodyPr/>
        <a:lstStyle/>
        <a:p>
          <a:r>
            <a:rPr lang="es-MX" dirty="0" smtClean="0"/>
            <a:t>Descontento y apatía</a:t>
          </a:r>
          <a:endParaRPr lang="es-MX" dirty="0"/>
        </a:p>
      </dgm:t>
    </dgm:pt>
    <dgm:pt modelId="{42551F54-6B54-4064-82AA-1425D4900B75}" type="parTrans" cxnId="{8C7F2ECF-F95E-4BDC-966D-0DCCE49510E6}">
      <dgm:prSet/>
      <dgm:spPr/>
      <dgm:t>
        <a:bodyPr/>
        <a:lstStyle/>
        <a:p>
          <a:endParaRPr lang="es-MX"/>
        </a:p>
      </dgm:t>
    </dgm:pt>
    <dgm:pt modelId="{6FFB7F19-37CC-4CD8-BEC1-5E073DA6868C}" type="sibTrans" cxnId="{8C7F2ECF-F95E-4BDC-966D-0DCCE49510E6}">
      <dgm:prSet/>
      <dgm:spPr/>
      <dgm:t>
        <a:bodyPr/>
        <a:lstStyle/>
        <a:p>
          <a:endParaRPr lang="es-MX"/>
        </a:p>
      </dgm:t>
    </dgm:pt>
    <dgm:pt modelId="{3850F122-40BA-4805-BC08-4C6E7C64118B}">
      <dgm:prSet phldrT="[Texto]" custT="1"/>
      <dgm:spPr/>
      <dgm:t>
        <a:bodyPr/>
        <a:lstStyle/>
        <a:p>
          <a:pPr algn="just"/>
          <a:r>
            <a:rPr lang="es-ES" sz="2400" b="1" dirty="0" smtClean="0"/>
            <a:t>Inicialmente constituyó un criterio financiero de evaluación y de </a:t>
          </a:r>
          <a:r>
            <a:rPr lang="es-MX" sz="2400" b="1" dirty="0" smtClean="0"/>
            <a:t>control. Como criterio financiero</a:t>
          </a:r>
          <a:endParaRPr lang="es-MX" sz="2400" b="1" dirty="0"/>
        </a:p>
      </dgm:t>
    </dgm:pt>
    <dgm:pt modelId="{6FB908E1-E3AF-436E-BBFA-0086F8849705}" type="parTrans" cxnId="{6EF2EBE8-B027-434E-8EB5-3F7F09B69AB9}">
      <dgm:prSet/>
      <dgm:spPr/>
      <dgm:t>
        <a:bodyPr/>
        <a:lstStyle/>
        <a:p>
          <a:endParaRPr lang="es-MX"/>
        </a:p>
      </dgm:t>
    </dgm:pt>
    <dgm:pt modelId="{45FB96B4-54E3-4A52-8135-5ADC45AC1464}" type="sibTrans" cxnId="{6EF2EBE8-B027-434E-8EB5-3F7F09B69AB9}">
      <dgm:prSet/>
      <dgm:spPr/>
      <dgm:t>
        <a:bodyPr/>
        <a:lstStyle/>
        <a:p>
          <a:endParaRPr lang="es-MX"/>
        </a:p>
      </dgm:t>
    </dgm:pt>
    <dgm:pt modelId="{112F9E5B-CC69-4A04-B0B9-E376DF0C7FF3}">
      <dgm:prSet phldrT="[Texto]"/>
      <dgm:spPr/>
      <dgm:t>
        <a:bodyPr/>
        <a:lstStyle/>
        <a:p>
          <a:r>
            <a:rPr lang="es-MX" dirty="0" smtClean="0"/>
            <a:t>Se eliminaron los </a:t>
          </a:r>
          <a:r>
            <a:rPr lang="es-MX" dirty="0" err="1" smtClean="0"/>
            <a:t>staff</a:t>
          </a:r>
          <a:endParaRPr lang="es-MX" dirty="0"/>
        </a:p>
      </dgm:t>
    </dgm:pt>
    <dgm:pt modelId="{B7DBCC91-976B-4A8C-8FCF-AF6959B0587F}" type="parTrans" cxnId="{6B39E628-41C7-4237-A090-E5A64762A54A}">
      <dgm:prSet/>
      <dgm:spPr/>
      <dgm:t>
        <a:bodyPr/>
        <a:lstStyle/>
        <a:p>
          <a:endParaRPr lang="es-MX"/>
        </a:p>
      </dgm:t>
    </dgm:pt>
    <dgm:pt modelId="{98848901-B137-4EC1-BBA7-1DF4C7B4E6E3}" type="sibTrans" cxnId="{6B39E628-41C7-4237-A090-E5A64762A54A}">
      <dgm:prSet/>
      <dgm:spPr/>
      <dgm:t>
        <a:bodyPr/>
        <a:lstStyle/>
        <a:p>
          <a:endParaRPr lang="es-MX"/>
        </a:p>
      </dgm:t>
    </dgm:pt>
    <dgm:pt modelId="{80B7EF1A-5AF0-4670-900C-9E989D89DA0D}">
      <dgm:prSet phldrT="[Texto]" custT="1"/>
      <dgm:spPr/>
      <dgm:t>
        <a:bodyPr/>
        <a:lstStyle/>
        <a:p>
          <a:pPr algn="just"/>
          <a:r>
            <a:rPr lang="es-ES" sz="2400" b="1" dirty="0" smtClean="0"/>
            <a:t>Se optó por la descentralización de las decisiones y la fijación de objetivos para cada área.</a:t>
          </a:r>
          <a:endParaRPr lang="es-MX" sz="2400" b="1" dirty="0"/>
        </a:p>
      </dgm:t>
    </dgm:pt>
    <dgm:pt modelId="{80146C0E-BE58-447A-9614-9DDD782E8837}" type="parTrans" cxnId="{CC68C002-16E4-4047-85EB-A8EFA9FB7912}">
      <dgm:prSet/>
      <dgm:spPr/>
      <dgm:t>
        <a:bodyPr/>
        <a:lstStyle/>
        <a:p>
          <a:endParaRPr lang="es-MX"/>
        </a:p>
      </dgm:t>
    </dgm:pt>
    <dgm:pt modelId="{CAF8E2C0-AC00-42F4-9A67-92780F3D9807}" type="sibTrans" cxnId="{CC68C002-16E4-4047-85EB-A8EFA9FB7912}">
      <dgm:prSet/>
      <dgm:spPr/>
      <dgm:t>
        <a:bodyPr/>
        <a:lstStyle/>
        <a:p>
          <a:endParaRPr lang="es-MX"/>
        </a:p>
      </dgm:t>
    </dgm:pt>
    <dgm:pt modelId="{DB269CD5-5B8E-451D-B88A-94E83C6802A5}" type="pres">
      <dgm:prSet presAssocID="{66483265-0CC3-4ECE-9414-8B35B67BDE82}" presName="Name0" presStyleCnt="0">
        <dgm:presLayoutVars>
          <dgm:chMax val="2"/>
          <dgm:dir/>
          <dgm:animOne val="branch"/>
          <dgm:animLvl val="lvl"/>
          <dgm:resizeHandles val="exact"/>
        </dgm:presLayoutVars>
      </dgm:prSet>
      <dgm:spPr/>
      <dgm:t>
        <a:bodyPr/>
        <a:lstStyle/>
        <a:p>
          <a:endParaRPr lang="es-MX"/>
        </a:p>
      </dgm:t>
    </dgm:pt>
    <dgm:pt modelId="{FC05B8A2-D2D1-4BBF-A0C6-2AB871E16493}" type="pres">
      <dgm:prSet presAssocID="{66483265-0CC3-4ECE-9414-8B35B67BDE82}" presName="Background" presStyleLbl="node1" presStyleIdx="0" presStyleCnt="1" custScaleY="131516"/>
      <dgm:spPr/>
      <dgm:t>
        <a:bodyPr/>
        <a:lstStyle/>
        <a:p>
          <a:endParaRPr lang="es-MX"/>
        </a:p>
      </dgm:t>
    </dgm:pt>
    <dgm:pt modelId="{0EF5ED84-3B3D-43B4-A3E8-1D2DB7A28516}" type="pres">
      <dgm:prSet presAssocID="{66483265-0CC3-4ECE-9414-8B35B67BDE82}" presName="Divider" presStyleLbl="callout" presStyleIdx="0" presStyleCnt="1"/>
      <dgm:spPr/>
      <dgm:t>
        <a:bodyPr/>
        <a:lstStyle/>
        <a:p>
          <a:endParaRPr lang="es-MX"/>
        </a:p>
      </dgm:t>
    </dgm:pt>
    <dgm:pt modelId="{F640B037-3BBF-4C1C-A1BB-E180AF29BB5A}" type="pres">
      <dgm:prSet presAssocID="{66483265-0CC3-4ECE-9414-8B35B67BDE82}" presName="ChildText1" presStyleLbl="revTx" presStyleIdx="0" presStyleCnt="0">
        <dgm:presLayoutVars>
          <dgm:chMax val="0"/>
          <dgm:chPref val="0"/>
          <dgm:bulletEnabled val="1"/>
        </dgm:presLayoutVars>
      </dgm:prSet>
      <dgm:spPr/>
      <dgm:t>
        <a:bodyPr/>
        <a:lstStyle/>
        <a:p>
          <a:endParaRPr lang="es-MX"/>
        </a:p>
      </dgm:t>
    </dgm:pt>
    <dgm:pt modelId="{83933E1A-278F-4E69-A9D5-5ECC09FF53C3}" type="pres">
      <dgm:prSet presAssocID="{66483265-0CC3-4ECE-9414-8B35B67BDE82}" presName="ChildText2" presStyleLbl="revTx" presStyleIdx="0" presStyleCnt="0" custLinFactNeighborX="-1003" custLinFactNeighborY="2992">
        <dgm:presLayoutVars>
          <dgm:chMax val="0"/>
          <dgm:chPref val="0"/>
          <dgm:bulletEnabled val="1"/>
        </dgm:presLayoutVars>
      </dgm:prSet>
      <dgm:spPr/>
      <dgm:t>
        <a:bodyPr/>
        <a:lstStyle/>
        <a:p>
          <a:endParaRPr lang="es-MX"/>
        </a:p>
      </dgm:t>
    </dgm:pt>
    <dgm:pt modelId="{5A51A15B-1F82-432E-844D-6A3DD431B5DE}" type="pres">
      <dgm:prSet presAssocID="{66483265-0CC3-4ECE-9414-8B35B67BDE82}" presName="ParentText1" presStyleLbl="revTx" presStyleIdx="0" presStyleCnt="0">
        <dgm:presLayoutVars>
          <dgm:chMax val="1"/>
          <dgm:chPref val="1"/>
        </dgm:presLayoutVars>
      </dgm:prSet>
      <dgm:spPr/>
      <dgm:t>
        <a:bodyPr/>
        <a:lstStyle/>
        <a:p>
          <a:endParaRPr lang="es-MX"/>
        </a:p>
      </dgm:t>
    </dgm:pt>
    <dgm:pt modelId="{3437E9CC-9742-4188-AEA7-C126D1AB36B6}" type="pres">
      <dgm:prSet presAssocID="{66483265-0CC3-4ECE-9414-8B35B67BDE82}" presName="ParentShape1" presStyleLbl="alignImgPlace1" presStyleIdx="0" presStyleCnt="2">
        <dgm:presLayoutVars/>
      </dgm:prSet>
      <dgm:spPr/>
      <dgm:t>
        <a:bodyPr/>
        <a:lstStyle/>
        <a:p>
          <a:endParaRPr lang="es-MX"/>
        </a:p>
      </dgm:t>
    </dgm:pt>
    <dgm:pt modelId="{78E6FF46-6A7A-4385-A710-BD858C8361C9}" type="pres">
      <dgm:prSet presAssocID="{66483265-0CC3-4ECE-9414-8B35B67BDE82}" presName="ParentText2" presStyleLbl="revTx" presStyleIdx="0" presStyleCnt="0">
        <dgm:presLayoutVars>
          <dgm:chMax val="1"/>
          <dgm:chPref val="1"/>
        </dgm:presLayoutVars>
      </dgm:prSet>
      <dgm:spPr/>
      <dgm:t>
        <a:bodyPr/>
        <a:lstStyle/>
        <a:p>
          <a:endParaRPr lang="es-MX"/>
        </a:p>
      </dgm:t>
    </dgm:pt>
    <dgm:pt modelId="{BB3E44B0-8A52-4A7A-B111-1441DF3F0EED}" type="pres">
      <dgm:prSet presAssocID="{66483265-0CC3-4ECE-9414-8B35B67BDE82}" presName="ParentShape2" presStyleLbl="alignImgPlace1" presStyleIdx="1" presStyleCnt="2">
        <dgm:presLayoutVars/>
      </dgm:prSet>
      <dgm:spPr/>
      <dgm:t>
        <a:bodyPr/>
        <a:lstStyle/>
        <a:p>
          <a:endParaRPr lang="es-MX"/>
        </a:p>
      </dgm:t>
    </dgm:pt>
  </dgm:ptLst>
  <dgm:cxnLst>
    <dgm:cxn modelId="{3FB5E75E-D87F-4150-82E9-F0791F737E96}" type="presOf" srcId="{112F9E5B-CC69-4A04-B0B9-E376DF0C7FF3}" destId="{78E6FF46-6A7A-4385-A710-BD858C8361C9}" srcOrd="0" destOrd="0" presId="urn:microsoft.com/office/officeart/2009/3/layout/OpposingIdeas"/>
    <dgm:cxn modelId="{79320F0A-9341-49B3-B469-B6941213CBDD}" type="presOf" srcId="{66483265-0CC3-4ECE-9414-8B35B67BDE82}" destId="{DB269CD5-5B8E-451D-B88A-94E83C6802A5}" srcOrd="0" destOrd="0" presId="urn:microsoft.com/office/officeart/2009/3/layout/OpposingIdeas"/>
    <dgm:cxn modelId="{8C7F2ECF-F95E-4BDC-966D-0DCCE49510E6}" srcId="{66483265-0CC3-4ECE-9414-8B35B67BDE82}" destId="{47972E0C-E4E3-49BF-8AA8-8E579BC99751}" srcOrd="0" destOrd="0" parTransId="{42551F54-6B54-4064-82AA-1425D4900B75}" sibTransId="{6FFB7F19-37CC-4CD8-BEC1-5E073DA6868C}"/>
    <dgm:cxn modelId="{CC68C002-16E4-4047-85EB-A8EFA9FB7912}" srcId="{112F9E5B-CC69-4A04-B0B9-E376DF0C7FF3}" destId="{80B7EF1A-5AF0-4670-900C-9E989D89DA0D}" srcOrd="0" destOrd="0" parTransId="{80146C0E-BE58-447A-9614-9DDD782E8837}" sibTransId="{CAF8E2C0-AC00-42F4-9A67-92780F3D9807}"/>
    <dgm:cxn modelId="{21BF3D15-FA39-48FB-943D-849A4D1C616D}" type="presOf" srcId="{80B7EF1A-5AF0-4670-900C-9E989D89DA0D}" destId="{83933E1A-278F-4E69-A9D5-5ECC09FF53C3}" srcOrd="0" destOrd="0" presId="urn:microsoft.com/office/officeart/2009/3/layout/OpposingIdeas"/>
    <dgm:cxn modelId="{3AE94A96-948A-4904-900F-816302491319}" type="presOf" srcId="{47972E0C-E4E3-49BF-8AA8-8E579BC99751}" destId="{5A51A15B-1F82-432E-844D-6A3DD431B5DE}" srcOrd="0" destOrd="0" presId="urn:microsoft.com/office/officeart/2009/3/layout/OpposingIdeas"/>
    <dgm:cxn modelId="{3348BD29-7710-4D8C-8C46-937FFE387E43}" type="presOf" srcId="{112F9E5B-CC69-4A04-B0B9-E376DF0C7FF3}" destId="{BB3E44B0-8A52-4A7A-B111-1441DF3F0EED}" srcOrd="1" destOrd="0" presId="urn:microsoft.com/office/officeart/2009/3/layout/OpposingIdeas"/>
    <dgm:cxn modelId="{6EF2EBE8-B027-434E-8EB5-3F7F09B69AB9}" srcId="{47972E0C-E4E3-49BF-8AA8-8E579BC99751}" destId="{3850F122-40BA-4805-BC08-4C6E7C64118B}" srcOrd="0" destOrd="0" parTransId="{6FB908E1-E3AF-436E-BBFA-0086F8849705}" sibTransId="{45FB96B4-54E3-4A52-8135-5ADC45AC1464}"/>
    <dgm:cxn modelId="{8551E4E7-4DAF-46CF-85EB-8FDABD53091E}" type="presOf" srcId="{3850F122-40BA-4805-BC08-4C6E7C64118B}" destId="{F640B037-3BBF-4C1C-A1BB-E180AF29BB5A}" srcOrd="0" destOrd="0" presId="urn:microsoft.com/office/officeart/2009/3/layout/OpposingIdeas"/>
    <dgm:cxn modelId="{6B39E628-41C7-4237-A090-E5A64762A54A}" srcId="{66483265-0CC3-4ECE-9414-8B35B67BDE82}" destId="{112F9E5B-CC69-4A04-B0B9-E376DF0C7FF3}" srcOrd="1" destOrd="0" parTransId="{B7DBCC91-976B-4A8C-8FCF-AF6959B0587F}" sibTransId="{98848901-B137-4EC1-BBA7-1DF4C7B4E6E3}"/>
    <dgm:cxn modelId="{65B2EEF5-2300-4233-B7A9-12857D0F36B6}" type="presOf" srcId="{47972E0C-E4E3-49BF-8AA8-8E579BC99751}" destId="{3437E9CC-9742-4188-AEA7-C126D1AB36B6}" srcOrd="1" destOrd="0" presId="urn:microsoft.com/office/officeart/2009/3/layout/OpposingIdeas"/>
    <dgm:cxn modelId="{DE7001AA-7D11-4520-B614-1385C29402BB}" type="presParOf" srcId="{DB269CD5-5B8E-451D-B88A-94E83C6802A5}" destId="{FC05B8A2-D2D1-4BBF-A0C6-2AB871E16493}" srcOrd="0" destOrd="0" presId="urn:microsoft.com/office/officeart/2009/3/layout/OpposingIdeas"/>
    <dgm:cxn modelId="{3E4D158E-5162-4A8C-BF50-6C2E38CD7BD7}" type="presParOf" srcId="{DB269CD5-5B8E-451D-B88A-94E83C6802A5}" destId="{0EF5ED84-3B3D-43B4-A3E8-1D2DB7A28516}" srcOrd="1" destOrd="0" presId="urn:microsoft.com/office/officeart/2009/3/layout/OpposingIdeas"/>
    <dgm:cxn modelId="{C3A8E287-DCEA-476F-812A-125F3271B2F0}" type="presParOf" srcId="{DB269CD5-5B8E-451D-B88A-94E83C6802A5}" destId="{F640B037-3BBF-4C1C-A1BB-E180AF29BB5A}" srcOrd="2" destOrd="0" presId="urn:microsoft.com/office/officeart/2009/3/layout/OpposingIdeas"/>
    <dgm:cxn modelId="{0192483A-A601-499F-A33E-5DA409E26484}" type="presParOf" srcId="{DB269CD5-5B8E-451D-B88A-94E83C6802A5}" destId="{83933E1A-278F-4E69-A9D5-5ECC09FF53C3}" srcOrd="3" destOrd="0" presId="urn:microsoft.com/office/officeart/2009/3/layout/OpposingIdeas"/>
    <dgm:cxn modelId="{7D9205ED-1715-4951-B08D-A7DAE3B11950}" type="presParOf" srcId="{DB269CD5-5B8E-451D-B88A-94E83C6802A5}" destId="{5A51A15B-1F82-432E-844D-6A3DD431B5DE}" srcOrd="4" destOrd="0" presId="urn:microsoft.com/office/officeart/2009/3/layout/OpposingIdeas"/>
    <dgm:cxn modelId="{6B92826C-5F71-4E8B-978B-351B5B1C4253}" type="presParOf" srcId="{DB269CD5-5B8E-451D-B88A-94E83C6802A5}" destId="{3437E9CC-9742-4188-AEA7-C126D1AB36B6}" srcOrd="5" destOrd="0" presId="urn:microsoft.com/office/officeart/2009/3/layout/OpposingIdeas"/>
    <dgm:cxn modelId="{E40FDCDC-6E01-48FC-9E1D-BC9239E5D752}" type="presParOf" srcId="{DB269CD5-5B8E-451D-B88A-94E83C6802A5}" destId="{78E6FF46-6A7A-4385-A710-BD858C8361C9}" srcOrd="6" destOrd="0" presId="urn:microsoft.com/office/officeart/2009/3/layout/OpposingIdeas"/>
    <dgm:cxn modelId="{0FBCEEAA-6BAB-4271-9DFD-69740789DB43}" type="presParOf" srcId="{DB269CD5-5B8E-451D-B88A-94E83C6802A5}" destId="{BB3E44B0-8A52-4A7A-B111-1441DF3F0EED}" srcOrd="7" destOrd="0" presId="urn:microsoft.com/office/officeart/2009/3/layout/OpposingIdea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E1BC3-4815-4D50-822C-DE5AB4E328B8}" type="doc">
      <dgm:prSet loTypeId="urn:microsoft.com/office/officeart/2005/8/layout/venn2" loCatId="relationship" qsTypeId="urn:microsoft.com/office/officeart/2005/8/quickstyle/3d1" qsCatId="3D" csTypeId="urn:microsoft.com/office/officeart/2005/8/colors/colorful5" csCatId="colorful" phldr="1"/>
      <dgm:spPr/>
      <dgm:t>
        <a:bodyPr/>
        <a:lstStyle/>
        <a:p>
          <a:endParaRPr lang="es-MX"/>
        </a:p>
      </dgm:t>
    </dgm:pt>
    <dgm:pt modelId="{F5D04262-CD6D-4B91-AECD-EF6A8A902E2C}">
      <dgm:prSet phldrT="[Texto]" custT="1"/>
      <dgm:spPr/>
      <dgm:t>
        <a:bodyPr/>
        <a:lstStyle/>
        <a:p>
          <a:r>
            <a:rPr lang="es-MX" sz="1400" b="1" dirty="0" smtClean="0">
              <a:latin typeface="Arial" pitchFamily="34" charset="0"/>
              <a:cs typeface="Arial" pitchFamily="34" charset="0"/>
              <a:hlinkClick xmlns:r="http://schemas.openxmlformats.org/officeDocument/2006/relationships" r:id="rId1" action="ppaction://hlinksldjump"/>
            </a:rPr>
            <a:t>FUNDAMENTOS</a:t>
          </a:r>
          <a:r>
            <a:rPr lang="es-MX" sz="1400" b="1" dirty="0" smtClean="0">
              <a:latin typeface="Arial" pitchFamily="34" charset="0"/>
              <a:cs typeface="Arial" pitchFamily="34" charset="0"/>
            </a:rPr>
            <a:t> </a:t>
          </a:r>
          <a:endParaRPr lang="es-MX" sz="1400" b="1" dirty="0">
            <a:latin typeface="Arial" pitchFamily="34" charset="0"/>
            <a:cs typeface="Arial" pitchFamily="34" charset="0"/>
          </a:endParaRPr>
        </a:p>
      </dgm:t>
    </dgm:pt>
    <dgm:pt modelId="{CB773A14-C43C-4A2D-B05A-1636A281885C}" type="parTrans" cxnId="{CAECB5E8-D28A-461E-85C7-2A685063A0F1}">
      <dgm:prSet/>
      <dgm:spPr/>
      <dgm:t>
        <a:bodyPr/>
        <a:lstStyle/>
        <a:p>
          <a:endParaRPr lang="es-MX"/>
        </a:p>
      </dgm:t>
    </dgm:pt>
    <dgm:pt modelId="{76A039C2-1992-4AB0-8504-BD90F6BCBB5E}" type="sibTrans" cxnId="{CAECB5E8-D28A-461E-85C7-2A685063A0F1}">
      <dgm:prSet/>
      <dgm:spPr/>
      <dgm:t>
        <a:bodyPr/>
        <a:lstStyle/>
        <a:p>
          <a:endParaRPr lang="es-MX"/>
        </a:p>
      </dgm:t>
    </dgm:pt>
    <dgm:pt modelId="{73224690-EA80-4A10-B2C1-70D3AF00A96C}">
      <dgm:prSet phldrT="[Texto]" custT="1"/>
      <dgm:spPr/>
      <dgm:t>
        <a:bodyPr/>
        <a:lstStyle/>
        <a:p>
          <a:r>
            <a:rPr lang="es-MX" sz="1050" b="1" dirty="0" smtClean="0">
              <a:latin typeface="Arial" pitchFamily="34" charset="0"/>
              <a:cs typeface="Arial" pitchFamily="34" charset="0"/>
              <a:hlinkClick xmlns:r="http://schemas.openxmlformats.org/officeDocument/2006/relationships" r:id="rId2" action="ppaction://hlinksldjump"/>
            </a:rPr>
            <a:t>DEFINICION</a:t>
          </a:r>
          <a:r>
            <a:rPr lang="es-MX" sz="1050" b="1" dirty="0" smtClean="0">
              <a:latin typeface="Arial" pitchFamily="34" charset="0"/>
              <a:cs typeface="Arial" pitchFamily="34" charset="0"/>
              <a:hlinkClick xmlns:r="http://schemas.openxmlformats.org/officeDocument/2006/relationships" r:id="rId3" action="ppaction://hlinksldjump"/>
            </a:rPr>
            <a:t> </a:t>
          </a:r>
          <a:endParaRPr lang="es-MX" sz="1050" b="1" dirty="0">
            <a:latin typeface="Arial" pitchFamily="34" charset="0"/>
            <a:cs typeface="Arial" pitchFamily="34" charset="0"/>
          </a:endParaRPr>
        </a:p>
      </dgm:t>
    </dgm:pt>
    <dgm:pt modelId="{FD217762-BB66-495C-8D92-EDBC21310E36}" type="parTrans" cxnId="{7522694F-3C2F-4D09-9502-A33CE8AA1FB1}">
      <dgm:prSet/>
      <dgm:spPr/>
      <dgm:t>
        <a:bodyPr/>
        <a:lstStyle/>
        <a:p>
          <a:endParaRPr lang="es-MX"/>
        </a:p>
      </dgm:t>
    </dgm:pt>
    <dgm:pt modelId="{6764B7E2-4782-4D51-AE36-82CCCC3BBDDF}" type="sibTrans" cxnId="{7522694F-3C2F-4D09-9502-A33CE8AA1FB1}">
      <dgm:prSet/>
      <dgm:spPr/>
      <dgm:t>
        <a:bodyPr/>
        <a:lstStyle/>
        <a:p>
          <a:endParaRPr lang="es-MX"/>
        </a:p>
      </dgm:t>
    </dgm:pt>
    <dgm:pt modelId="{B99ACEC8-698E-4C38-84C1-B5987E3E8375}">
      <dgm:prSet phldrT="[Texto]" custT="1"/>
      <dgm:spPr/>
      <dgm:t>
        <a:bodyPr/>
        <a:lstStyle/>
        <a:p>
          <a:r>
            <a:rPr lang="es-MX" sz="1600" b="1" dirty="0" smtClean="0">
              <a:latin typeface="Arial" pitchFamily="34" charset="0"/>
              <a:cs typeface="Arial" pitchFamily="34" charset="0"/>
              <a:hlinkClick xmlns:r="http://schemas.openxmlformats.org/officeDocument/2006/relationships" r:id="rId4" action="ppaction://hlinksldjump"/>
            </a:rPr>
            <a:t>ESTRATEGIAS DE IMPLANTACION </a:t>
          </a:r>
          <a:endParaRPr lang="es-MX" sz="1600" b="1" dirty="0">
            <a:latin typeface="Arial" pitchFamily="34" charset="0"/>
            <a:cs typeface="Arial" pitchFamily="34" charset="0"/>
          </a:endParaRPr>
        </a:p>
      </dgm:t>
    </dgm:pt>
    <dgm:pt modelId="{8BCFCB73-28EA-417A-A398-07D241A48979}" type="parTrans" cxnId="{D398B1A7-4198-427E-8987-1E15E132A183}">
      <dgm:prSet/>
      <dgm:spPr/>
      <dgm:t>
        <a:bodyPr/>
        <a:lstStyle/>
        <a:p>
          <a:endParaRPr lang="es-MX"/>
        </a:p>
      </dgm:t>
    </dgm:pt>
    <dgm:pt modelId="{27A82F57-4063-44D8-9A25-3926EFF0D5AE}" type="sibTrans" cxnId="{D398B1A7-4198-427E-8987-1E15E132A183}">
      <dgm:prSet/>
      <dgm:spPr/>
      <dgm:t>
        <a:bodyPr/>
        <a:lstStyle/>
        <a:p>
          <a:endParaRPr lang="es-MX"/>
        </a:p>
      </dgm:t>
    </dgm:pt>
    <dgm:pt modelId="{077CE7A1-DAB6-4194-9178-1064CFA8783D}">
      <dgm:prSet phldrT="[Texto]" custT="1"/>
      <dgm:spPr/>
      <dgm:t>
        <a:bodyPr/>
        <a:lstStyle/>
        <a:p>
          <a:r>
            <a:rPr lang="es-MX" sz="1600" b="1" dirty="0" smtClean="0">
              <a:latin typeface="Arial" pitchFamily="34" charset="0"/>
              <a:cs typeface="Arial" pitchFamily="34" charset="0"/>
              <a:hlinkClick xmlns:r="http://schemas.openxmlformats.org/officeDocument/2006/relationships" r:id="rId5" action="ppaction://hlinksldjump"/>
            </a:rPr>
            <a:t>PROCESO DE LA A X O  </a:t>
          </a:r>
          <a:endParaRPr lang="es-MX" sz="1600" b="1" dirty="0">
            <a:latin typeface="Arial" pitchFamily="34" charset="0"/>
            <a:cs typeface="Arial" pitchFamily="34" charset="0"/>
          </a:endParaRPr>
        </a:p>
      </dgm:t>
    </dgm:pt>
    <dgm:pt modelId="{09D34C47-9D92-4EF7-868E-940C3FFAD52C}" type="parTrans" cxnId="{7E83C9E4-17DA-4845-B881-872BCC3835BA}">
      <dgm:prSet/>
      <dgm:spPr/>
      <dgm:t>
        <a:bodyPr/>
        <a:lstStyle/>
        <a:p>
          <a:endParaRPr lang="es-MX"/>
        </a:p>
      </dgm:t>
    </dgm:pt>
    <dgm:pt modelId="{76824DA0-3448-4DE2-A732-3BFA5B6C775B}" type="sibTrans" cxnId="{7E83C9E4-17DA-4845-B881-872BCC3835BA}">
      <dgm:prSet/>
      <dgm:spPr/>
      <dgm:t>
        <a:bodyPr/>
        <a:lstStyle/>
        <a:p>
          <a:endParaRPr lang="es-MX"/>
        </a:p>
      </dgm:t>
    </dgm:pt>
    <dgm:pt modelId="{EEA09E95-211B-470F-B616-C6673E623B4B}">
      <dgm:prSet phldrT="[Texto]" custT="1"/>
      <dgm:spPr/>
      <dgm:t>
        <a:bodyPr/>
        <a:lstStyle/>
        <a:p>
          <a:r>
            <a:rPr lang="es-MX" sz="1600" b="1" dirty="0" smtClean="0">
              <a:latin typeface="Arial" pitchFamily="34" charset="0"/>
              <a:cs typeface="Arial" pitchFamily="34" charset="0"/>
              <a:hlinkClick xmlns:r="http://schemas.openxmlformats.org/officeDocument/2006/relationships" r:id="rId6" action="ppaction://hlinksldjump"/>
            </a:rPr>
            <a:t>DIAGRAMA DE FLUJO </a:t>
          </a:r>
          <a:endParaRPr lang="es-MX" sz="1600" b="1" dirty="0">
            <a:latin typeface="Arial" pitchFamily="34" charset="0"/>
            <a:cs typeface="Arial" pitchFamily="34" charset="0"/>
          </a:endParaRPr>
        </a:p>
      </dgm:t>
    </dgm:pt>
    <dgm:pt modelId="{99231B7B-3FA4-4777-B5AE-0C82A85CE5E0}" type="parTrans" cxnId="{A3EC4E68-8784-4AB2-9508-AB80EFD9BB77}">
      <dgm:prSet/>
      <dgm:spPr/>
      <dgm:t>
        <a:bodyPr/>
        <a:lstStyle/>
        <a:p>
          <a:endParaRPr lang="es-MX"/>
        </a:p>
      </dgm:t>
    </dgm:pt>
    <dgm:pt modelId="{DF9DBABD-B8F2-41CA-A2C3-178EC8B36664}" type="sibTrans" cxnId="{A3EC4E68-8784-4AB2-9508-AB80EFD9BB77}">
      <dgm:prSet/>
      <dgm:spPr/>
      <dgm:t>
        <a:bodyPr/>
        <a:lstStyle/>
        <a:p>
          <a:endParaRPr lang="es-MX"/>
        </a:p>
      </dgm:t>
    </dgm:pt>
    <dgm:pt modelId="{F9E29AC3-550E-4043-A7FC-DB930E0E654B}">
      <dgm:prSet phldrT="[Texto]" custT="1"/>
      <dgm:spPr/>
      <dgm:t>
        <a:bodyPr/>
        <a:lstStyle/>
        <a:p>
          <a:r>
            <a:rPr lang="es-MX" sz="1600" b="1" dirty="0" smtClean="0">
              <a:latin typeface="Arial" pitchFamily="34" charset="0"/>
              <a:cs typeface="Arial" pitchFamily="34" charset="0"/>
              <a:hlinkClick xmlns:r="http://schemas.openxmlformats.org/officeDocument/2006/relationships" r:id="rId7" action="ppaction://hlinksldjump"/>
            </a:rPr>
            <a:t>EVALUACION Y SEGUIMIENTO  </a:t>
          </a:r>
          <a:endParaRPr lang="es-MX" sz="1600" b="1" dirty="0">
            <a:latin typeface="Arial" pitchFamily="34" charset="0"/>
            <a:cs typeface="Arial" pitchFamily="34" charset="0"/>
          </a:endParaRPr>
        </a:p>
      </dgm:t>
    </dgm:pt>
    <dgm:pt modelId="{416F4B8D-7BDF-499C-B5E6-537F245921E2}" type="parTrans" cxnId="{EC6F2E4A-51A6-4E32-9EE5-3F9E8EBA674A}">
      <dgm:prSet/>
      <dgm:spPr/>
      <dgm:t>
        <a:bodyPr/>
        <a:lstStyle/>
        <a:p>
          <a:endParaRPr lang="es-MX"/>
        </a:p>
      </dgm:t>
    </dgm:pt>
    <dgm:pt modelId="{387329DD-7D79-4D43-9529-7E7B325EEEB0}" type="sibTrans" cxnId="{EC6F2E4A-51A6-4E32-9EE5-3F9E8EBA674A}">
      <dgm:prSet/>
      <dgm:spPr/>
      <dgm:t>
        <a:bodyPr/>
        <a:lstStyle/>
        <a:p>
          <a:endParaRPr lang="es-MX"/>
        </a:p>
      </dgm:t>
    </dgm:pt>
    <dgm:pt modelId="{CC0CA9B5-5471-452D-AF03-7D457931D9BF}" type="pres">
      <dgm:prSet presAssocID="{7EAE1BC3-4815-4D50-822C-DE5AB4E328B8}" presName="Name0" presStyleCnt="0">
        <dgm:presLayoutVars>
          <dgm:chMax val="7"/>
          <dgm:resizeHandles val="exact"/>
        </dgm:presLayoutVars>
      </dgm:prSet>
      <dgm:spPr/>
      <dgm:t>
        <a:bodyPr/>
        <a:lstStyle/>
        <a:p>
          <a:endParaRPr lang="es-MX"/>
        </a:p>
      </dgm:t>
    </dgm:pt>
    <dgm:pt modelId="{43CF41CC-E4E0-443F-89D6-91C47B3B5D0F}" type="pres">
      <dgm:prSet presAssocID="{7EAE1BC3-4815-4D50-822C-DE5AB4E328B8}" presName="comp1" presStyleCnt="0"/>
      <dgm:spPr/>
    </dgm:pt>
    <dgm:pt modelId="{4517AC75-4CA4-48AD-A265-BB7060EA7A8A}" type="pres">
      <dgm:prSet presAssocID="{7EAE1BC3-4815-4D50-822C-DE5AB4E328B8}" presName="circle1" presStyleLbl="node1" presStyleIdx="0" presStyleCnt="6"/>
      <dgm:spPr/>
      <dgm:t>
        <a:bodyPr/>
        <a:lstStyle/>
        <a:p>
          <a:endParaRPr lang="es-MX"/>
        </a:p>
      </dgm:t>
    </dgm:pt>
    <dgm:pt modelId="{9D1518A1-8E9F-4E6C-827A-E24F9448A15B}" type="pres">
      <dgm:prSet presAssocID="{7EAE1BC3-4815-4D50-822C-DE5AB4E328B8}" presName="c1text" presStyleLbl="node1" presStyleIdx="0" presStyleCnt="6">
        <dgm:presLayoutVars>
          <dgm:bulletEnabled val="1"/>
        </dgm:presLayoutVars>
      </dgm:prSet>
      <dgm:spPr/>
      <dgm:t>
        <a:bodyPr/>
        <a:lstStyle/>
        <a:p>
          <a:endParaRPr lang="es-MX"/>
        </a:p>
      </dgm:t>
    </dgm:pt>
    <dgm:pt modelId="{F526D7C1-088B-4CEF-BE50-C7F0B26C607C}" type="pres">
      <dgm:prSet presAssocID="{7EAE1BC3-4815-4D50-822C-DE5AB4E328B8}" presName="comp2" presStyleCnt="0"/>
      <dgm:spPr/>
    </dgm:pt>
    <dgm:pt modelId="{E7907B24-9B7E-436C-A735-BBA816F8485E}" type="pres">
      <dgm:prSet presAssocID="{7EAE1BC3-4815-4D50-822C-DE5AB4E328B8}" presName="circle2" presStyleLbl="node1" presStyleIdx="1" presStyleCnt="6"/>
      <dgm:spPr/>
      <dgm:t>
        <a:bodyPr/>
        <a:lstStyle/>
        <a:p>
          <a:endParaRPr lang="es-MX"/>
        </a:p>
      </dgm:t>
    </dgm:pt>
    <dgm:pt modelId="{9DE066F6-13E0-466A-8C28-D8DFF181AB7F}" type="pres">
      <dgm:prSet presAssocID="{7EAE1BC3-4815-4D50-822C-DE5AB4E328B8}" presName="c2text" presStyleLbl="node1" presStyleIdx="1" presStyleCnt="6">
        <dgm:presLayoutVars>
          <dgm:bulletEnabled val="1"/>
        </dgm:presLayoutVars>
      </dgm:prSet>
      <dgm:spPr/>
      <dgm:t>
        <a:bodyPr/>
        <a:lstStyle/>
        <a:p>
          <a:endParaRPr lang="es-MX"/>
        </a:p>
      </dgm:t>
    </dgm:pt>
    <dgm:pt modelId="{C1142AE2-83B6-4597-A24E-EE3CE46FC34F}" type="pres">
      <dgm:prSet presAssocID="{7EAE1BC3-4815-4D50-822C-DE5AB4E328B8}" presName="comp3" presStyleCnt="0"/>
      <dgm:spPr/>
    </dgm:pt>
    <dgm:pt modelId="{5E3AECBB-0475-4D9D-B461-7274D81ECD6B}" type="pres">
      <dgm:prSet presAssocID="{7EAE1BC3-4815-4D50-822C-DE5AB4E328B8}" presName="circle3" presStyleLbl="node1" presStyleIdx="2" presStyleCnt="6"/>
      <dgm:spPr/>
      <dgm:t>
        <a:bodyPr/>
        <a:lstStyle/>
        <a:p>
          <a:endParaRPr lang="es-MX"/>
        </a:p>
      </dgm:t>
    </dgm:pt>
    <dgm:pt modelId="{F15382FC-CE00-4511-A817-6392BA659A01}" type="pres">
      <dgm:prSet presAssocID="{7EAE1BC3-4815-4D50-822C-DE5AB4E328B8}" presName="c3text" presStyleLbl="node1" presStyleIdx="2" presStyleCnt="6">
        <dgm:presLayoutVars>
          <dgm:bulletEnabled val="1"/>
        </dgm:presLayoutVars>
      </dgm:prSet>
      <dgm:spPr/>
      <dgm:t>
        <a:bodyPr/>
        <a:lstStyle/>
        <a:p>
          <a:endParaRPr lang="es-MX"/>
        </a:p>
      </dgm:t>
    </dgm:pt>
    <dgm:pt modelId="{2B8E3205-70D2-49A5-BF51-8524B1745C8D}" type="pres">
      <dgm:prSet presAssocID="{7EAE1BC3-4815-4D50-822C-DE5AB4E328B8}" presName="comp4" presStyleCnt="0"/>
      <dgm:spPr/>
    </dgm:pt>
    <dgm:pt modelId="{FB97FA39-DE85-4089-967C-9474F0F85F9E}" type="pres">
      <dgm:prSet presAssocID="{7EAE1BC3-4815-4D50-822C-DE5AB4E328B8}" presName="circle4" presStyleLbl="node1" presStyleIdx="3" presStyleCnt="6"/>
      <dgm:spPr/>
      <dgm:t>
        <a:bodyPr/>
        <a:lstStyle/>
        <a:p>
          <a:endParaRPr lang="es-MX"/>
        </a:p>
      </dgm:t>
    </dgm:pt>
    <dgm:pt modelId="{5478FCA2-FDD3-4D90-877B-884EA5481778}" type="pres">
      <dgm:prSet presAssocID="{7EAE1BC3-4815-4D50-822C-DE5AB4E328B8}" presName="c4text" presStyleLbl="node1" presStyleIdx="3" presStyleCnt="6">
        <dgm:presLayoutVars>
          <dgm:bulletEnabled val="1"/>
        </dgm:presLayoutVars>
      </dgm:prSet>
      <dgm:spPr/>
      <dgm:t>
        <a:bodyPr/>
        <a:lstStyle/>
        <a:p>
          <a:endParaRPr lang="es-MX"/>
        </a:p>
      </dgm:t>
    </dgm:pt>
    <dgm:pt modelId="{F9D1D691-6271-46E8-96FB-CE5C2793A1E1}" type="pres">
      <dgm:prSet presAssocID="{7EAE1BC3-4815-4D50-822C-DE5AB4E328B8}" presName="comp5" presStyleCnt="0"/>
      <dgm:spPr/>
    </dgm:pt>
    <dgm:pt modelId="{BA086917-A254-483D-BCC0-DFA5945A1C32}" type="pres">
      <dgm:prSet presAssocID="{7EAE1BC3-4815-4D50-822C-DE5AB4E328B8}" presName="circle5" presStyleLbl="node1" presStyleIdx="4" presStyleCnt="6"/>
      <dgm:spPr/>
      <dgm:t>
        <a:bodyPr/>
        <a:lstStyle/>
        <a:p>
          <a:endParaRPr lang="es-MX"/>
        </a:p>
      </dgm:t>
    </dgm:pt>
    <dgm:pt modelId="{CD175626-B867-46A2-81DD-337F063E69C4}" type="pres">
      <dgm:prSet presAssocID="{7EAE1BC3-4815-4D50-822C-DE5AB4E328B8}" presName="c5text" presStyleLbl="node1" presStyleIdx="4" presStyleCnt="6">
        <dgm:presLayoutVars>
          <dgm:bulletEnabled val="1"/>
        </dgm:presLayoutVars>
      </dgm:prSet>
      <dgm:spPr/>
      <dgm:t>
        <a:bodyPr/>
        <a:lstStyle/>
        <a:p>
          <a:endParaRPr lang="es-MX"/>
        </a:p>
      </dgm:t>
    </dgm:pt>
    <dgm:pt modelId="{7C534443-0562-4E7C-91E8-72818A8761D3}" type="pres">
      <dgm:prSet presAssocID="{7EAE1BC3-4815-4D50-822C-DE5AB4E328B8}" presName="comp6" presStyleCnt="0"/>
      <dgm:spPr/>
    </dgm:pt>
    <dgm:pt modelId="{4D99D8B4-3B3A-46F7-BF91-ADCFDF8D62BA}" type="pres">
      <dgm:prSet presAssocID="{7EAE1BC3-4815-4D50-822C-DE5AB4E328B8}" presName="circle6" presStyleLbl="node1" presStyleIdx="5" presStyleCnt="6"/>
      <dgm:spPr/>
      <dgm:t>
        <a:bodyPr/>
        <a:lstStyle/>
        <a:p>
          <a:endParaRPr lang="es-MX"/>
        </a:p>
      </dgm:t>
    </dgm:pt>
    <dgm:pt modelId="{1B24F70B-7C77-4CDD-8D5E-272794BC4DC5}" type="pres">
      <dgm:prSet presAssocID="{7EAE1BC3-4815-4D50-822C-DE5AB4E328B8}" presName="c6text" presStyleLbl="node1" presStyleIdx="5" presStyleCnt="6">
        <dgm:presLayoutVars>
          <dgm:bulletEnabled val="1"/>
        </dgm:presLayoutVars>
      </dgm:prSet>
      <dgm:spPr/>
      <dgm:t>
        <a:bodyPr/>
        <a:lstStyle/>
        <a:p>
          <a:endParaRPr lang="es-MX"/>
        </a:p>
      </dgm:t>
    </dgm:pt>
  </dgm:ptLst>
  <dgm:cxnLst>
    <dgm:cxn modelId="{78A34F89-311A-49B8-85B2-CC3D8A582A49}" type="presOf" srcId="{B99ACEC8-698E-4C38-84C1-B5987E3E8375}" destId="{FB97FA39-DE85-4089-967C-9474F0F85F9E}" srcOrd="0" destOrd="0" presId="urn:microsoft.com/office/officeart/2005/8/layout/venn2"/>
    <dgm:cxn modelId="{E1BFD6FD-A530-4DBD-B4CF-47067D620FB7}" type="presOf" srcId="{EEA09E95-211B-470F-B616-C6673E623B4B}" destId="{E7907B24-9B7E-436C-A735-BBA816F8485E}" srcOrd="0" destOrd="0" presId="urn:microsoft.com/office/officeart/2005/8/layout/venn2"/>
    <dgm:cxn modelId="{FC76282F-4FCE-4B3A-9327-80AEF273E004}" type="presOf" srcId="{F9E29AC3-550E-4043-A7FC-DB930E0E654B}" destId="{9D1518A1-8E9F-4E6C-827A-E24F9448A15B}" srcOrd="1" destOrd="0" presId="urn:microsoft.com/office/officeart/2005/8/layout/venn2"/>
    <dgm:cxn modelId="{9C2BACDB-A405-4B16-9296-3B63D6979FF0}" type="presOf" srcId="{F5D04262-CD6D-4B91-AECD-EF6A8A902E2C}" destId="{CD175626-B867-46A2-81DD-337F063E69C4}" srcOrd="1" destOrd="0" presId="urn:microsoft.com/office/officeart/2005/8/layout/venn2"/>
    <dgm:cxn modelId="{CDE84564-4C50-48D4-BF0E-9382468C8DCC}" type="presOf" srcId="{73224690-EA80-4A10-B2C1-70D3AF00A96C}" destId="{4D99D8B4-3B3A-46F7-BF91-ADCFDF8D62BA}" srcOrd="0" destOrd="0" presId="urn:microsoft.com/office/officeart/2005/8/layout/venn2"/>
    <dgm:cxn modelId="{7522694F-3C2F-4D09-9502-A33CE8AA1FB1}" srcId="{7EAE1BC3-4815-4D50-822C-DE5AB4E328B8}" destId="{73224690-EA80-4A10-B2C1-70D3AF00A96C}" srcOrd="5" destOrd="0" parTransId="{FD217762-BB66-495C-8D92-EDBC21310E36}" sibTransId="{6764B7E2-4782-4D51-AE36-82CCCC3BBDDF}"/>
    <dgm:cxn modelId="{CAECB5E8-D28A-461E-85C7-2A685063A0F1}" srcId="{7EAE1BC3-4815-4D50-822C-DE5AB4E328B8}" destId="{F5D04262-CD6D-4B91-AECD-EF6A8A902E2C}" srcOrd="4" destOrd="0" parTransId="{CB773A14-C43C-4A2D-B05A-1636A281885C}" sibTransId="{76A039C2-1992-4AB0-8504-BD90F6BCBB5E}"/>
    <dgm:cxn modelId="{7E83C9E4-17DA-4845-B881-872BCC3835BA}" srcId="{7EAE1BC3-4815-4D50-822C-DE5AB4E328B8}" destId="{077CE7A1-DAB6-4194-9178-1064CFA8783D}" srcOrd="2" destOrd="0" parTransId="{09D34C47-9D92-4EF7-868E-940C3FFAD52C}" sibTransId="{76824DA0-3448-4DE2-A732-3BFA5B6C775B}"/>
    <dgm:cxn modelId="{D398B1A7-4198-427E-8987-1E15E132A183}" srcId="{7EAE1BC3-4815-4D50-822C-DE5AB4E328B8}" destId="{B99ACEC8-698E-4C38-84C1-B5987E3E8375}" srcOrd="3" destOrd="0" parTransId="{8BCFCB73-28EA-417A-A398-07D241A48979}" sibTransId="{27A82F57-4063-44D8-9A25-3926EFF0D5AE}"/>
    <dgm:cxn modelId="{DF54C566-337A-47A6-8AD6-C72C446D0950}" type="presOf" srcId="{F9E29AC3-550E-4043-A7FC-DB930E0E654B}" destId="{4517AC75-4CA4-48AD-A265-BB7060EA7A8A}" srcOrd="0" destOrd="0" presId="urn:microsoft.com/office/officeart/2005/8/layout/venn2"/>
    <dgm:cxn modelId="{A947C2D4-335F-4B62-966A-A551F7209F19}" type="presOf" srcId="{B99ACEC8-698E-4C38-84C1-B5987E3E8375}" destId="{5478FCA2-FDD3-4D90-877B-884EA5481778}" srcOrd="1" destOrd="0" presId="urn:microsoft.com/office/officeart/2005/8/layout/venn2"/>
    <dgm:cxn modelId="{8E763C24-4742-4A44-8564-B2D9576560CA}" type="presOf" srcId="{EEA09E95-211B-470F-B616-C6673E623B4B}" destId="{9DE066F6-13E0-466A-8C28-D8DFF181AB7F}" srcOrd="1" destOrd="0" presId="urn:microsoft.com/office/officeart/2005/8/layout/venn2"/>
    <dgm:cxn modelId="{B0521E20-B3F4-4029-BC41-AA202D2719AB}" type="presOf" srcId="{F5D04262-CD6D-4B91-AECD-EF6A8A902E2C}" destId="{BA086917-A254-483D-BCC0-DFA5945A1C32}" srcOrd="0" destOrd="0" presId="urn:microsoft.com/office/officeart/2005/8/layout/venn2"/>
    <dgm:cxn modelId="{A3EC4E68-8784-4AB2-9508-AB80EFD9BB77}" srcId="{7EAE1BC3-4815-4D50-822C-DE5AB4E328B8}" destId="{EEA09E95-211B-470F-B616-C6673E623B4B}" srcOrd="1" destOrd="0" parTransId="{99231B7B-3FA4-4777-B5AE-0C82A85CE5E0}" sibTransId="{DF9DBABD-B8F2-41CA-A2C3-178EC8B36664}"/>
    <dgm:cxn modelId="{F4D32697-0A91-4DC0-A3F2-CEF5CE8CF238}" type="presOf" srcId="{7EAE1BC3-4815-4D50-822C-DE5AB4E328B8}" destId="{CC0CA9B5-5471-452D-AF03-7D457931D9BF}" srcOrd="0" destOrd="0" presId="urn:microsoft.com/office/officeart/2005/8/layout/venn2"/>
    <dgm:cxn modelId="{EC6F2E4A-51A6-4E32-9EE5-3F9E8EBA674A}" srcId="{7EAE1BC3-4815-4D50-822C-DE5AB4E328B8}" destId="{F9E29AC3-550E-4043-A7FC-DB930E0E654B}" srcOrd="0" destOrd="0" parTransId="{416F4B8D-7BDF-499C-B5E6-537F245921E2}" sibTransId="{387329DD-7D79-4D43-9529-7E7B325EEEB0}"/>
    <dgm:cxn modelId="{87F751FA-1266-437A-B594-741B63314F81}" type="presOf" srcId="{077CE7A1-DAB6-4194-9178-1064CFA8783D}" destId="{F15382FC-CE00-4511-A817-6392BA659A01}" srcOrd="1" destOrd="0" presId="urn:microsoft.com/office/officeart/2005/8/layout/venn2"/>
    <dgm:cxn modelId="{564D60D5-C00D-4B09-8D27-B75BE5785E9A}" type="presOf" srcId="{73224690-EA80-4A10-B2C1-70D3AF00A96C}" destId="{1B24F70B-7C77-4CDD-8D5E-272794BC4DC5}" srcOrd="1" destOrd="0" presId="urn:microsoft.com/office/officeart/2005/8/layout/venn2"/>
    <dgm:cxn modelId="{1DAE446E-229F-4B92-B733-36961971224B}" type="presOf" srcId="{077CE7A1-DAB6-4194-9178-1064CFA8783D}" destId="{5E3AECBB-0475-4D9D-B461-7274D81ECD6B}" srcOrd="0" destOrd="0" presId="urn:microsoft.com/office/officeart/2005/8/layout/venn2"/>
    <dgm:cxn modelId="{990B9767-A531-49A0-9944-C27CAC6FD65D}" type="presParOf" srcId="{CC0CA9B5-5471-452D-AF03-7D457931D9BF}" destId="{43CF41CC-E4E0-443F-89D6-91C47B3B5D0F}" srcOrd="0" destOrd="0" presId="urn:microsoft.com/office/officeart/2005/8/layout/venn2"/>
    <dgm:cxn modelId="{4BC96D0D-1BE7-43A7-B0EB-C62A6E34492D}" type="presParOf" srcId="{43CF41CC-E4E0-443F-89D6-91C47B3B5D0F}" destId="{4517AC75-4CA4-48AD-A265-BB7060EA7A8A}" srcOrd="0" destOrd="0" presId="urn:microsoft.com/office/officeart/2005/8/layout/venn2"/>
    <dgm:cxn modelId="{B03F9B76-DD71-41D1-B37E-537342790763}" type="presParOf" srcId="{43CF41CC-E4E0-443F-89D6-91C47B3B5D0F}" destId="{9D1518A1-8E9F-4E6C-827A-E24F9448A15B}" srcOrd="1" destOrd="0" presId="urn:microsoft.com/office/officeart/2005/8/layout/venn2"/>
    <dgm:cxn modelId="{794B1326-8355-472B-9D77-59405C4F273C}" type="presParOf" srcId="{CC0CA9B5-5471-452D-AF03-7D457931D9BF}" destId="{F526D7C1-088B-4CEF-BE50-C7F0B26C607C}" srcOrd="1" destOrd="0" presId="urn:microsoft.com/office/officeart/2005/8/layout/venn2"/>
    <dgm:cxn modelId="{9D69B75E-62B3-4C52-8579-483994762843}" type="presParOf" srcId="{F526D7C1-088B-4CEF-BE50-C7F0B26C607C}" destId="{E7907B24-9B7E-436C-A735-BBA816F8485E}" srcOrd="0" destOrd="0" presId="urn:microsoft.com/office/officeart/2005/8/layout/venn2"/>
    <dgm:cxn modelId="{B76B0070-D634-4FA9-AFEF-16F0C215A1C2}" type="presParOf" srcId="{F526D7C1-088B-4CEF-BE50-C7F0B26C607C}" destId="{9DE066F6-13E0-466A-8C28-D8DFF181AB7F}" srcOrd="1" destOrd="0" presId="urn:microsoft.com/office/officeart/2005/8/layout/venn2"/>
    <dgm:cxn modelId="{EA5175BC-4B6C-438C-BF24-1D3465B460F9}" type="presParOf" srcId="{CC0CA9B5-5471-452D-AF03-7D457931D9BF}" destId="{C1142AE2-83B6-4597-A24E-EE3CE46FC34F}" srcOrd="2" destOrd="0" presId="urn:microsoft.com/office/officeart/2005/8/layout/venn2"/>
    <dgm:cxn modelId="{618A74B7-8F15-46FD-85F9-C81F067E7A56}" type="presParOf" srcId="{C1142AE2-83B6-4597-A24E-EE3CE46FC34F}" destId="{5E3AECBB-0475-4D9D-B461-7274D81ECD6B}" srcOrd="0" destOrd="0" presId="urn:microsoft.com/office/officeart/2005/8/layout/venn2"/>
    <dgm:cxn modelId="{F21DDBE0-5F6C-40A2-AA38-5A4EF570F040}" type="presParOf" srcId="{C1142AE2-83B6-4597-A24E-EE3CE46FC34F}" destId="{F15382FC-CE00-4511-A817-6392BA659A01}" srcOrd="1" destOrd="0" presId="urn:microsoft.com/office/officeart/2005/8/layout/venn2"/>
    <dgm:cxn modelId="{A5CE22A9-5931-4480-B343-441DB4CBDD47}" type="presParOf" srcId="{CC0CA9B5-5471-452D-AF03-7D457931D9BF}" destId="{2B8E3205-70D2-49A5-BF51-8524B1745C8D}" srcOrd="3" destOrd="0" presId="urn:microsoft.com/office/officeart/2005/8/layout/venn2"/>
    <dgm:cxn modelId="{DD951883-E297-4A9C-A43C-4E8251F650F2}" type="presParOf" srcId="{2B8E3205-70D2-49A5-BF51-8524B1745C8D}" destId="{FB97FA39-DE85-4089-967C-9474F0F85F9E}" srcOrd="0" destOrd="0" presId="urn:microsoft.com/office/officeart/2005/8/layout/venn2"/>
    <dgm:cxn modelId="{C1CFA082-38B7-4D5E-A5D8-DCC63BA70131}" type="presParOf" srcId="{2B8E3205-70D2-49A5-BF51-8524B1745C8D}" destId="{5478FCA2-FDD3-4D90-877B-884EA5481778}" srcOrd="1" destOrd="0" presId="urn:microsoft.com/office/officeart/2005/8/layout/venn2"/>
    <dgm:cxn modelId="{53AA3011-D3D4-4419-9016-665F2E57B1AB}" type="presParOf" srcId="{CC0CA9B5-5471-452D-AF03-7D457931D9BF}" destId="{F9D1D691-6271-46E8-96FB-CE5C2793A1E1}" srcOrd="4" destOrd="0" presId="urn:microsoft.com/office/officeart/2005/8/layout/venn2"/>
    <dgm:cxn modelId="{5DB16F6E-8F38-4BA1-8ECF-7A674ECC0D89}" type="presParOf" srcId="{F9D1D691-6271-46E8-96FB-CE5C2793A1E1}" destId="{BA086917-A254-483D-BCC0-DFA5945A1C32}" srcOrd="0" destOrd="0" presId="urn:microsoft.com/office/officeart/2005/8/layout/venn2"/>
    <dgm:cxn modelId="{34CA2016-A517-46BD-A36F-EAD610949604}" type="presParOf" srcId="{F9D1D691-6271-46E8-96FB-CE5C2793A1E1}" destId="{CD175626-B867-46A2-81DD-337F063E69C4}" srcOrd="1" destOrd="0" presId="urn:microsoft.com/office/officeart/2005/8/layout/venn2"/>
    <dgm:cxn modelId="{65CC1217-BDC6-4E58-9998-8FFA6343E256}" type="presParOf" srcId="{CC0CA9B5-5471-452D-AF03-7D457931D9BF}" destId="{7C534443-0562-4E7C-91E8-72818A8761D3}" srcOrd="5" destOrd="0" presId="urn:microsoft.com/office/officeart/2005/8/layout/venn2"/>
    <dgm:cxn modelId="{99E68671-6077-4C7C-A232-2BE1E8CBAE83}" type="presParOf" srcId="{7C534443-0562-4E7C-91E8-72818A8761D3}" destId="{4D99D8B4-3B3A-46F7-BF91-ADCFDF8D62BA}" srcOrd="0" destOrd="0" presId="urn:microsoft.com/office/officeart/2005/8/layout/venn2"/>
    <dgm:cxn modelId="{28B9FB98-F39A-4F4C-AA49-9A7BA20C0573}" type="presParOf" srcId="{7C534443-0562-4E7C-91E8-72818A8761D3}" destId="{1B24F70B-7C77-4CDD-8D5E-272794BC4DC5}"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52FECF-C571-4F8E-A222-A2F6D6F599A5}" type="doc">
      <dgm:prSet loTypeId="urn:microsoft.com/office/officeart/2005/8/layout/list1" loCatId="list" qsTypeId="urn:microsoft.com/office/officeart/2005/8/quickstyle/3d1" qsCatId="3D" csTypeId="urn:microsoft.com/office/officeart/2005/8/colors/colorful4" csCatId="colorful" phldr="1"/>
      <dgm:spPr/>
      <dgm:t>
        <a:bodyPr/>
        <a:lstStyle/>
        <a:p>
          <a:endParaRPr lang="es-MX"/>
        </a:p>
      </dgm:t>
    </dgm:pt>
    <dgm:pt modelId="{E5CEB3EE-54C9-43D2-8E37-B2E03136223C}">
      <dgm:prSet phldrT="[Texto]" custT="1"/>
      <dgm:spPr/>
      <dgm:t>
        <a:bodyPr/>
        <a:lstStyle/>
        <a:p>
          <a:r>
            <a:rPr lang="es-MX" sz="1800" b="1" u="sng" dirty="0" smtClean="0">
              <a:latin typeface="Arial" pitchFamily="34" charset="0"/>
              <a:cs typeface="Arial" pitchFamily="34" charset="0"/>
            </a:rPr>
            <a:t>A PO Es una forma de pensar</a:t>
          </a:r>
          <a:r>
            <a:rPr lang="es-MX" sz="1800" b="1" dirty="0" smtClean="0">
              <a:latin typeface="Arial" pitchFamily="34" charset="0"/>
              <a:cs typeface="Arial" pitchFamily="34" charset="0"/>
            </a:rPr>
            <a:t>, mas que una técnica es una visión que permite la colaboración de todos.</a:t>
          </a:r>
          <a:endParaRPr lang="es-MX" sz="1800" b="1" dirty="0">
            <a:latin typeface="Arial" pitchFamily="34" charset="0"/>
            <a:cs typeface="Arial" pitchFamily="34" charset="0"/>
          </a:endParaRPr>
        </a:p>
      </dgm:t>
    </dgm:pt>
    <dgm:pt modelId="{3CF38FA2-77BA-4E65-8329-F85B687A6997}" type="parTrans" cxnId="{3CCACF23-BB1D-4AFB-A18F-8DDD48D22892}">
      <dgm:prSet/>
      <dgm:spPr/>
      <dgm:t>
        <a:bodyPr/>
        <a:lstStyle/>
        <a:p>
          <a:endParaRPr lang="es-MX"/>
        </a:p>
      </dgm:t>
    </dgm:pt>
    <dgm:pt modelId="{8924F74E-1CAC-4E7A-B68C-0C97F15A0684}" type="sibTrans" cxnId="{3CCACF23-BB1D-4AFB-A18F-8DDD48D22892}">
      <dgm:prSet/>
      <dgm:spPr/>
      <dgm:t>
        <a:bodyPr/>
        <a:lstStyle/>
        <a:p>
          <a:endParaRPr lang="es-MX"/>
        </a:p>
      </dgm:t>
    </dgm:pt>
    <dgm:pt modelId="{A563385A-69C7-4190-8254-DD81DF478779}">
      <dgm:prSet phldrT="[Texto]" custT="1"/>
      <dgm:spPr/>
      <dgm:t>
        <a:bodyPr/>
        <a:lstStyle/>
        <a:p>
          <a:r>
            <a:rPr lang="es-MX" sz="1800" b="1" u="sng" dirty="0" smtClean="0">
              <a:latin typeface="Arial" pitchFamily="34" charset="0"/>
              <a:cs typeface="Arial" pitchFamily="34" charset="0"/>
            </a:rPr>
            <a:t>Coordinación de objetivos</a:t>
          </a:r>
          <a:r>
            <a:rPr lang="es-MX" sz="1800" b="1" dirty="0" smtClean="0">
              <a:latin typeface="Arial" pitchFamily="34" charset="0"/>
              <a:cs typeface="Arial" pitchFamily="34" charset="0"/>
            </a:rPr>
            <a:t>, todas las relaciones individuales deben encaminarse hacia las metas de la organización. </a:t>
          </a:r>
          <a:endParaRPr lang="es-MX" sz="1800" b="1" dirty="0">
            <a:latin typeface="Arial" pitchFamily="34" charset="0"/>
            <a:cs typeface="Arial" pitchFamily="34" charset="0"/>
          </a:endParaRPr>
        </a:p>
      </dgm:t>
    </dgm:pt>
    <dgm:pt modelId="{15A5937C-1675-430B-89E4-F65F0AFD9150}" type="parTrans" cxnId="{51099E9E-E02E-4BE7-BD17-62A3A7FBE450}">
      <dgm:prSet/>
      <dgm:spPr/>
      <dgm:t>
        <a:bodyPr/>
        <a:lstStyle/>
        <a:p>
          <a:endParaRPr lang="es-MX"/>
        </a:p>
      </dgm:t>
    </dgm:pt>
    <dgm:pt modelId="{6E499FD0-0C87-47E3-A090-61E9F6629E3E}" type="sibTrans" cxnId="{51099E9E-E02E-4BE7-BD17-62A3A7FBE450}">
      <dgm:prSet/>
      <dgm:spPr/>
      <dgm:t>
        <a:bodyPr/>
        <a:lstStyle/>
        <a:p>
          <a:endParaRPr lang="es-MX"/>
        </a:p>
      </dgm:t>
    </dgm:pt>
    <dgm:pt modelId="{DF0A1CD8-A3B5-43C4-B9DD-3B2ADB863E73}">
      <dgm:prSet phldrT="[Texto]" custT="1"/>
      <dgm:spPr/>
      <dgm:t>
        <a:bodyPr/>
        <a:lstStyle/>
        <a:p>
          <a:r>
            <a:rPr lang="es-MX" sz="1800" b="1" u="sng" dirty="0" smtClean="0">
              <a:latin typeface="Arial" pitchFamily="34" charset="0"/>
              <a:cs typeface="Arial" pitchFamily="34" charset="0"/>
            </a:rPr>
            <a:t>Los objetivos deben ser cuantificables</a:t>
          </a:r>
          <a:r>
            <a:rPr lang="es-MX" sz="1800" b="1" dirty="0" smtClean="0">
              <a:latin typeface="Arial" pitchFamily="34" charset="0"/>
              <a:cs typeface="Arial" pitchFamily="34" charset="0"/>
            </a:rPr>
            <a:t>, de tal forma que puedan controlarse por medios cuantitativos.</a:t>
          </a:r>
          <a:endParaRPr lang="es-MX" sz="1800" b="1" dirty="0">
            <a:latin typeface="Arial" pitchFamily="34" charset="0"/>
            <a:cs typeface="Arial" pitchFamily="34" charset="0"/>
          </a:endParaRPr>
        </a:p>
      </dgm:t>
    </dgm:pt>
    <dgm:pt modelId="{5F9E7229-68FA-40F7-B491-C91B7858C146}" type="parTrans" cxnId="{F3306482-5F81-4939-8EDE-A90F20469133}">
      <dgm:prSet/>
      <dgm:spPr/>
      <dgm:t>
        <a:bodyPr/>
        <a:lstStyle/>
        <a:p>
          <a:endParaRPr lang="es-MX"/>
        </a:p>
      </dgm:t>
    </dgm:pt>
    <dgm:pt modelId="{60A08351-CA9A-4731-99BF-F3796E198633}" type="sibTrans" cxnId="{F3306482-5F81-4939-8EDE-A90F20469133}">
      <dgm:prSet/>
      <dgm:spPr/>
      <dgm:t>
        <a:bodyPr/>
        <a:lstStyle/>
        <a:p>
          <a:endParaRPr lang="es-MX"/>
        </a:p>
      </dgm:t>
    </dgm:pt>
    <dgm:pt modelId="{24FF04FC-4F6C-406D-A328-5EDA1576F178}">
      <dgm:prSet phldrT="[Texto]" custT="1"/>
      <dgm:spPr/>
      <dgm:t>
        <a:bodyPr/>
        <a:lstStyle/>
        <a:p>
          <a:r>
            <a:rPr lang="es-MX" sz="1800" b="1" u="sng" dirty="0" smtClean="0">
              <a:latin typeface="Arial" pitchFamily="34" charset="0"/>
              <a:cs typeface="Arial" pitchFamily="34" charset="0"/>
            </a:rPr>
            <a:t>Los objetivos deben redactarse de forma adecuada</a:t>
          </a:r>
          <a:r>
            <a:rPr lang="es-MX" sz="1800" b="1" dirty="0" smtClean="0">
              <a:latin typeface="Arial" pitchFamily="34" charset="0"/>
              <a:cs typeface="Arial" pitchFamily="34" charset="0"/>
            </a:rPr>
            <a:t>.</a:t>
          </a:r>
          <a:endParaRPr lang="es-MX" sz="1800" b="1" dirty="0">
            <a:latin typeface="Arial" pitchFamily="34" charset="0"/>
            <a:cs typeface="Arial" pitchFamily="34" charset="0"/>
          </a:endParaRPr>
        </a:p>
      </dgm:t>
    </dgm:pt>
    <dgm:pt modelId="{BD15DE66-4BBF-4A81-9913-78F12E67E17E}" type="parTrans" cxnId="{CA2A8580-8763-4344-837A-833748CCFB14}">
      <dgm:prSet/>
      <dgm:spPr/>
      <dgm:t>
        <a:bodyPr/>
        <a:lstStyle/>
        <a:p>
          <a:endParaRPr lang="es-MX"/>
        </a:p>
      </dgm:t>
    </dgm:pt>
    <dgm:pt modelId="{77005A74-B462-4476-A8A6-D54F9D5051D7}" type="sibTrans" cxnId="{CA2A8580-8763-4344-837A-833748CCFB14}">
      <dgm:prSet/>
      <dgm:spPr/>
      <dgm:t>
        <a:bodyPr/>
        <a:lstStyle/>
        <a:p>
          <a:endParaRPr lang="es-MX"/>
        </a:p>
      </dgm:t>
    </dgm:pt>
    <dgm:pt modelId="{CB64A288-66BB-4B87-B71A-F2D64312B33D}">
      <dgm:prSet phldrT="[Texto]" custT="1"/>
      <dgm:spPr/>
      <dgm:t>
        <a:bodyPr/>
        <a:lstStyle/>
        <a:p>
          <a:r>
            <a:rPr lang="es-MX" sz="1800" b="1" u="sng" dirty="0" smtClean="0">
              <a:latin typeface="Arial" pitchFamily="34" charset="0"/>
              <a:cs typeface="Arial" pitchFamily="34" charset="0"/>
            </a:rPr>
            <a:t>Los objetivos deben ser un poco difíciles de lograr pero logrables</a:t>
          </a:r>
          <a:r>
            <a:rPr lang="es-MX" sz="1100" u="sng" dirty="0" smtClean="0">
              <a:latin typeface="Arial" pitchFamily="34" charset="0"/>
              <a:cs typeface="Arial" pitchFamily="34" charset="0"/>
            </a:rPr>
            <a:t>. </a:t>
          </a:r>
        </a:p>
        <a:p>
          <a:endParaRPr lang="es-MX" sz="1100" dirty="0"/>
        </a:p>
      </dgm:t>
    </dgm:pt>
    <dgm:pt modelId="{8AEE37DA-20A4-47BB-8F3A-F28A3F6EA52D}" type="parTrans" cxnId="{D8C7AD93-7622-4D2B-9137-47799DE259B0}">
      <dgm:prSet/>
      <dgm:spPr/>
      <dgm:t>
        <a:bodyPr/>
        <a:lstStyle/>
        <a:p>
          <a:endParaRPr lang="es-MX"/>
        </a:p>
      </dgm:t>
    </dgm:pt>
    <dgm:pt modelId="{7EFCDF4B-C9A4-459F-9DE3-A62692258249}" type="sibTrans" cxnId="{D8C7AD93-7622-4D2B-9137-47799DE259B0}">
      <dgm:prSet/>
      <dgm:spPr/>
      <dgm:t>
        <a:bodyPr/>
        <a:lstStyle/>
        <a:p>
          <a:endParaRPr lang="es-MX"/>
        </a:p>
      </dgm:t>
    </dgm:pt>
    <dgm:pt modelId="{7B63975A-BA1F-4688-BFC7-6E9615FA891A}" type="pres">
      <dgm:prSet presAssocID="{3F52FECF-C571-4F8E-A222-A2F6D6F599A5}" presName="linear" presStyleCnt="0">
        <dgm:presLayoutVars>
          <dgm:dir/>
          <dgm:animLvl val="lvl"/>
          <dgm:resizeHandles val="exact"/>
        </dgm:presLayoutVars>
      </dgm:prSet>
      <dgm:spPr/>
      <dgm:t>
        <a:bodyPr/>
        <a:lstStyle/>
        <a:p>
          <a:endParaRPr lang="es-MX"/>
        </a:p>
      </dgm:t>
    </dgm:pt>
    <dgm:pt modelId="{9749F884-B5C1-4B9B-88FF-0D8E5B6096FF}" type="pres">
      <dgm:prSet presAssocID="{E5CEB3EE-54C9-43D2-8E37-B2E03136223C}" presName="parentLin" presStyleCnt="0"/>
      <dgm:spPr/>
    </dgm:pt>
    <dgm:pt modelId="{FA805322-CCFC-471C-9BAF-F13EC418D16B}" type="pres">
      <dgm:prSet presAssocID="{E5CEB3EE-54C9-43D2-8E37-B2E03136223C}" presName="parentLeftMargin" presStyleLbl="node1" presStyleIdx="0" presStyleCnt="5"/>
      <dgm:spPr/>
      <dgm:t>
        <a:bodyPr/>
        <a:lstStyle/>
        <a:p>
          <a:endParaRPr lang="es-MX"/>
        </a:p>
      </dgm:t>
    </dgm:pt>
    <dgm:pt modelId="{935E5828-C94B-4529-937F-C4C9BE8E1BD3}" type="pres">
      <dgm:prSet presAssocID="{E5CEB3EE-54C9-43D2-8E37-B2E03136223C}" presName="parentText" presStyleLbl="node1" presStyleIdx="0" presStyleCnt="5" custScaleX="124845">
        <dgm:presLayoutVars>
          <dgm:chMax val="0"/>
          <dgm:bulletEnabled val="1"/>
        </dgm:presLayoutVars>
      </dgm:prSet>
      <dgm:spPr/>
      <dgm:t>
        <a:bodyPr/>
        <a:lstStyle/>
        <a:p>
          <a:endParaRPr lang="es-MX"/>
        </a:p>
      </dgm:t>
    </dgm:pt>
    <dgm:pt modelId="{D28B9586-53C7-40A7-BD18-86E9A4163A4A}" type="pres">
      <dgm:prSet presAssocID="{E5CEB3EE-54C9-43D2-8E37-B2E03136223C}" presName="negativeSpace" presStyleCnt="0"/>
      <dgm:spPr/>
    </dgm:pt>
    <dgm:pt modelId="{E6810D9B-ECD9-4C47-B655-617815AEB905}" type="pres">
      <dgm:prSet presAssocID="{E5CEB3EE-54C9-43D2-8E37-B2E03136223C}" presName="childText" presStyleLbl="conFgAcc1" presStyleIdx="0" presStyleCnt="5">
        <dgm:presLayoutVars>
          <dgm:bulletEnabled val="1"/>
        </dgm:presLayoutVars>
      </dgm:prSet>
      <dgm:spPr/>
    </dgm:pt>
    <dgm:pt modelId="{C1A8D858-15AB-453E-8D94-F0627FF982F1}" type="pres">
      <dgm:prSet presAssocID="{8924F74E-1CAC-4E7A-B68C-0C97F15A0684}" presName="spaceBetweenRectangles" presStyleCnt="0"/>
      <dgm:spPr/>
    </dgm:pt>
    <dgm:pt modelId="{239931D2-37AC-4129-8871-0A7F2D904C13}" type="pres">
      <dgm:prSet presAssocID="{A563385A-69C7-4190-8254-DD81DF478779}" presName="parentLin" presStyleCnt="0"/>
      <dgm:spPr/>
    </dgm:pt>
    <dgm:pt modelId="{688F4800-1D5E-4581-8AA6-78FB15E9435F}" type="pres">
      <dgm:prSet presAssocID="{A563385A-69C7-4190-8254-DD81DF478779}" presName="parentLeftMargin" presStyleLbl="node1" presStyleIdx="0" presStyleCnt="5"/>
      <dgm:spPr/>
      <dgm:t>
        <a:bodyPr/>
        <a:lstStyle/>
        <a:p>
          <a:endParaRPr lang="es-MX"/>
        </a:p>
      </dgm:t>
    </dgm:pt>
    <dgm:pt modelId="{5EE911AB-53C7-4070-BD16-BE7710CC299D}" type="pres">
      <dgm:prSet presAssocID="{A563385A-69C7-4190-8254-DD81DF478779}" presName="parentText" presStyleLbl="node1" presStyleIdx="1" presStyleCnt="5" custScaleX="124845">
        <dgm:presLayoutVars>
          <dgm:chMax val="0"/>
          <dgm:bulletEnabled val="1"/>
        </dgm:presLayoutVars>
      </dgm:prSet>
      <dgm:spPr/>
      <dgm:t>
        <a:bodyPr/>
        <a:lstStyle/>
        <a:p>
          <a:endParaRPr lang="es-MX"/>
        </a:p>
      </dgm:t>
    </dgm:pt>
    <dgm:pt modelId="{6FAB130C-6C8A-4780-B31B-C8375369EB91}" type="pres">
      <dgm:prSet presAssocID="{A563385A-69C7-4190-8254-DD81DF478779}" presName="negativeSpace" presStyleCnt="0"/>
      <dgm:spPr/>
    </dgm:pt>
    <dgm:pt modelId="{7855E254-1E3E-4638-B9F3-8B9DFE9A66D7}" type="pres">
      <dgm:prSet presAssocID="{A563385A-69C7-4190-8254-DD81DF478779}" presName="childText" presStyleLbl="conFgAcc1" presStyleIdx="1" presStyleCnt="5">
        <dgm:presLayoutVars>
          <dgm:bulletEnabled val="1"/>
        </dgm:presLayoutVars>
      </dgm:prSet>
      <dgm:spPr/>
    </dgm:pt>
    <dgm:pt modelId="{32180B3A-9689-4548-82AF-62E3AD134BEF}" type="pres">
      <dgm:prSet presAssocID="{6E499FD0-0C87-47E3-A090-61E9F6629E3E}" presName="spaceBetweenRectangles" presStyleCnt="0"/>
      <dgm:spPr/>
    </dgm:pt>
    <dgm:pt modelId="{F3505628-E85D-4EA2-BA58-D6583276D8A7}" type="pres">
      <dgm:prSet presAssocID="{DF0A1CD8-A3B5-43C4-B9DD-3B2ADB863E73}" presName="parentLin" presStyleCnt="0"/>
      <dgm:spPr/>
    </dgm:pt>
    <dgm:pt modelId="{2D757B6D-4B8E-4C9C-8898-6EE9C27BEC64}" type="pres">
      <dgm:prSet presAssocID="{DF0A1CD8-A3B5-43C4-B9DD-3B2ADB863E73}" presName="parentLeftMargin" presStyleLbl="node1" presStyleIdx="1" presStyleCnt="5"/>
      <dgm:spPr/>
      <dgm:t>
        <a:bodyPr/>
        <a:lstStyle/>
        <a:p>
          <a:endParaRPr lang="es-MX"/>
        </a:p>
      </dgm:t>
    </dgm:pt>
    <dgm:pt modelId="{4E527488-25D3-46F4-80FB-5560DD0B23F6}" type="pres">
      <dgm:prSet presAssocID="{DF0A1CD8-A3B5-43C4-B9DD-3B2ADB863E73}" presName="parentText" presStyleLbl="node1" presStyleIdx="2" presStyleCnt="5" custScaleX="124845">
        <dgm:presLayoutVars>
          <dgm:chMax val="0"/>
          <dgm:bulletEnabled val="1"/>
        </dgm:presLayoutVars>
      </dgm:prSet>
      <dgm:spPr/>
      <dgm:t>
        <a:bodyPr/>
        <a:lstStyle/>
        <a:p>
          <a:endParaRPr lang="es-MX"/>
        </a:p>
      </dgm:t>
    </dgm:pt>
    <dgm:pt modelId="{0480F571-5CA9-48C1-88D0-66E63491D9B9}" type="pres">
      <dgm:prSet presAssocID="{DF0A1CD8-A3B5-43C4-B9DD-3B2ADB863E73}" presName="negativeSpace" presStyleCnt="0"/>
      <dgm:spPr/>
    </dgm:pt>
    <dgm:pt modelId="{EC58DB25-D71E-4D1F-A70D-DBE9AE07939D}" type="pres">
      <dgm:prSet presAssocID="{DF0A1CD8-A3B5-43C4-B9DD-3B2ADB863E73}" presName="childText" presStyleLbl="conFgAcc1" presStyleIdx="2" presStyleCnt="5">
        <dgm:presLayoutVars>
          <dgm:bulletEnabled val="1"/>
        </dgm:presLayoutVars>
      </dgm:prSet>
      <dgm:spPr/>
    </dgm:pt>
    <dgm:pt modelId="{CA38A9C8-F8EB-42EB-8027-0D76D9FF2022}" type="pres">
      <dgm:prSet presAssocID="{60A08351-CA9A-4731-99BF-F3796E198633}" presName="spaceBetweenRectangles" presStyleCnt="0"/>
      <dgm:spPr/>
    </dgm:pt>
    <dgm:pt modelId="{9514EA77-8F3B-4C4B-990A-3E627B457126}" type="pres">
      <dgm:prSet presAssocID="{24FF04FC-4F6C-406D-A328-5EDA1576F178}" presName="parentLin" presStyleCnt="0"/>
      <dgm:spPr/>
    </dgm:pt>
    <dgm:pt modelId="{3C98303E-0499-4773-8B10-AA4AF5EF238C}" type="pres">
      <dgm:prSet presAssocID="{24FF04FC-4F6C-406D-A328-5EDA1576F178}" presName="parentLeftMargin" presStyleLbl="node1" presStyleIdx="2" presStyleCnt="5"/>
      <dgm:spPr/>
      <dgm:t>
        <a:bodyPr/>
        <a:lstStyle/>
        <a:p>
          <a:endParaRPr lang="es-MX"/>
        </a:p>
      </dgm:t>
    </dgm:pt>
    <dgm:pt modelId="{D7227F61-6B5B-4B49-96DC-1C58875BD8A0}" type="pres">
      <dgm:prSet presAssocID="{24FF04FC-4F6C-406D-A328-5EDA1576F178}" presName="parentText" presStyleLbl="node1" presStyleIdx="3" presStyleCnt="5" custScaleX="124223">
        <dgm:presLayoutVars>
          <dgm:chMax val="0"/>
          <dgm:bulletEnabled val="1"/>
        </dgm:presLayoutVars>
      </dgm:prSet>
      <dgm:spPr/>
      <dgm:t>
        <a:bodyPr/>
        <a:lstStyle/>
        <a:p>
          <a:endParaRPr lang="es-MX"/>
        </a:p>
      </dgm:t>
    </dgm:pt>
    <dgm:pt modelId="{5320F14E-4078-487A-89E7-F9F8498E44FE}" type="pres">
      <dgm:prSet presAssocID="{24FF04FC-4F6C-406D-A328-5EDA1576F178}" presName="negativeSpace" presStyleCnt="0"/>
      <dgm:spPr/>
    </dgm:pt>
    <dgm:pt modelId="{1FB463EF-43B2-4533-87CB-EE671C97729F}" type="pres">
      <dgm:prSet presAssocID="{24FF04FC-4F6C-406D-A328-5EDA1576F178}" presName="childText" presStyleLbl="conFgAcc1" presStyleIdx="3" presStyleCnt="5">
        <dgm:presLayoutVars>
          <dgm:bulletEnabled val="1"/>
        </dgm:presLayoutVars>
      </dgm:prSet>
      <dgm:spPr/>
    </dgm:pt>
    <dgm:pt modelId="{E371C19C-9E37-4929-B9EE-7CA18CADB245}" type="pres">
      <dgm:prSet presAssocID="{77005A74-B462-4476-A8A6-D54F9D5051D7}" presName="spaceBetweenRectangles" presStyleCnt="0"/>
      <dgm:spPr/>
    </dgm:pt>
    <dgm:pt modelId="{2A21132B-ADA7-441F-B3A1-F0DEF1193253}" type="pres">
      <dgm:prSet presAssocID="{CB64A288-66BB-4B87-B71A-F2D64312B33D}" presName="parentLin" presStyleCnt="0"/>
      <dgm:spPr/>
    </dgm:pt>
    <dgm:pt modelId="{C8B0266B-4DA7-4708-89C7-8A4B0CF15131}" type="pres">
      <dgm:prSet presAssocID="{CB64A288-66BB-4B87-B71A-F2D64312B33D}" presName="parentLeftMargin" presStyleLbl="node1" presStyleIdx="3" presStyleCnt="5"/>
      <dgm:spPr/>
      <dgm:t>
        <a:bodyPr/>
        <a:lstStyle/>
        <a:p>
          <a:endParaRPr lang="es-MX"/>
        </a:p>
      </dgm:t>
    </dgm:pt>
    <dgm:pt modelId="{EE1B1D39-B80B-45CA-B123-11F8A6F32904}" type="pres">
      <dgm:prSet presAssocID="{CB64A288-66BB-4B87-B71A-F2D64312B33D}" presName="parentText" presStyleLbl="node1" presStyleIdx="4" presStyleCnt="5" custScaleX="124845">
        <dgm:presLayoutVars>
          <dgm:chMax val="0"/>
          <dgm:bulletEnabled val="1"/>
        </dgm:presLayoutVars>
      </dgm:prSet>
      <dgm:spPr/>
      <dgm:t>
        <a:bodyPr/>
        <a:lstStyle/>
        <a:p>
          <a:endParaRPr lang="es-MX"/>
        </a:p>
      </dgm:t>
    </dgm:pt>
    <dgm:pt modelId="{F29902AC-2653-4330-B150-385E669A3CBB}" type="pres">
      <dgm:prSet presAssocID="{CB64A288-66BB-4B87-B71A-F2D64312B33D}" presName="negativeSpace" presStyleCnt="0"/>
      <dgm:spPr/>
    </dgm:pt>
    <dgm:pt modelId="{527DAA71-4FCD-4CD0-A5CF-FB7C3FA90D56}" type="pres">
      <dgm:prSet presAssocID="{CB64A288-66BB-4B87-B71A-F2D64312B33D}" presName="childText" presStyleLbl="conFgAcc1" presStyleIdx="4" presStyleCnt="5">
        <dgm:presLayoutVars>
          <dgm:bulletEnabled val="1"/>
        </dgm:presLayoutVars>
      </dgm:prSet>
      <dgm:spPr/>
    </dgm:pt>
  </dgm:ptLst>
  <dgm:cxnLst>
    <dgm:cxn modelId="{D0D04CE1-C3C3-4347-86B6-163036021757}" type="presOf" srcId="{DF0A1CD8-A3B5-43C4-B9DD-3B2ADB863E73}" destId="{2D757B6D-4B8E-4C9C-8898-6EE9C27BEC64}" srcOrd="0" destOrd="0" presId="urn:microsoft.com/office/officeart/2005/8/layout/list1"/>
    <dgm:cxn modelId="{A68EFDC6-486E-44FC-BE86-D55EFBF3D7D1}" type="presOf" srcId="{A563385A-69C7-4190-8254-DD81DF478779}" destId="{5EE911AB-53C7-4070-BD16-BE7710CC299D}" srcOrd="1" destOrd="0" presId="urn:microsoft.com/office/officeart/2005/8/layout/list1"/>
    <dgm:cxn modelId="{51099E9E-E02E-4BE7-BD17-62A3A7FBE450}" srcId="{3F52FECF-C571-4F8E-A222-A2F6D6F599A5}" destId="{A563385A-69C7-4190-8254-DD81DF478779}" srcOrd="1" destOrd="0" parTransId="{15A5937C-1675-430B-89E4-F65F0AFD9150}" sibTransId="{6E499FD0-0C87-47E3-A090-61E9F6629E3E}"/>
    <dgm:cxn modelId="{EBC5B2EC-35F3-4658-B5A9-DFA19C12CE9C}" type="presOf" srcId="{DF0A1CD8-A3B5-43C4-B9DD-3B2ADB863E73}" destId="{4E527488-25D3-46F4-80FB-5560DD0B23F6}" srcOrd="1" destOrd="0" presId="urn:microsoft.com/office/officeart/2005/8/layout/list1"/>
    <dgm:cxn modelId="{B23CD955-1D81-475D-836B-FAC79DFAA227}" type="presOf" srcId="{3F52FECF-C571-4F8E-A222-A2F6D6F599A5}" destId="{7B63975A-BA1F-4688-BFC7-6E9615FA891A}" srcOrd="0" destOrd="0" presId="urn:microsoft.com/office/officeart/2005/8/layout/list1"/>
    <dgm:cxn modelId="{D8C7AD93-7622-4D2B-9137-47799DE259B0}" srcId="{3F52FECF-C571-4F8E-A222-A2F6D6F599A5}" destId="{CB64A288-66BB-4B87-B71A-F2D64312B33D}" srcOrd="4" destOrd="0" parTransId="{8AEE37DA-20A4-47BB-8F3A-F28A3F6EA52D}" sibTransId="{7EFCDF4B-C9A4-459F-9DE3-A62692258249}"/>
    <dgm:cxn modelId="{C085831B-7712-45C8-971C-8426F3D9ACDA}" type="presOf" srcId="{CB64A288-66BB-4B87-B71A-F2D64312B33D}" destId="{EE1B1D39-B80B-45CA-B123-11F8A6F32904}" srcOrd="1" destOrd="0" presId="urn:microsoft.com/office/officeart/2005/8/layout/list1"/>
    <dgm:cxn modelId="{4991730A-6ECC-4143-B763-6E4B49F4A5A3}" type="presOf" srcId="{E5CEB3EE-54C9-43D2-8E37-B2E03136223C}" destId="{FA805322-CCFC-471C-9BAF-F13EC418D16B}" srcOrd="0" destOrd="0" presId="urn:microsoft.com/office/officeart/2005/8/layout/list1"/>
    <dgm:cxn modelId="{102A3B52-4854-49AA-A8EF-AC2E609CED6C}" type="presOf" srcId="{24FF04FC-4F6C-406D-A328-5EDA1576F178}" destId="{3C98303E-0499-4773-8B10-AA4AF5EF238C}" srcOrd="0" destOrd="0" presId="urn:microsoft.com/office/officeart/2005/8/layout/list1"/>
    <dgm:cxn modelId="{F3306482-5F81-4939-8EDE-A90F20469133}" srcId="{3F52FECF-C571-4F8E-A222-A2F6D6F599A5}" destId="{DF0A1CD8-A3B5-43C4-B9DD-3B2ADB863E73}" srcOrd="2" destOrd="0" parTransId="{5F9E7229-68FA-40F7-B491-C91B7858C146}" sibTransId="{60A08351-CA9A-4731-99BF-F3796E198633}"/>
    <dgm:cxn modelId="{AB457BA3-7240-4FBC-B718-F472BE6F197D}" type="presOf" srcId="{A563385A-69C7-4190-8254-DD81DF478779}" destId="{688F4800-1D5E-4581-8AA6-78FB15E9435F}" srcOrd="0" destOrd="0" presId="urn:microsoft.com/office/officeart/2005/8/layout/list1"/>
    <dgm:cxn modelId="{3326D316-24BF-4C41-9889-40209E647EDE}" type="presOf" srcId="{24FF04FC-4F6C-406D-A328-5EDA1576F178}" destId="{D7227F61-6B5B-4B49-96DC-1C58875BD8A0}" srcOrd="1" destOrd="0" presId="urn:microsoft.com/office/officeart/2005/8/layout/list1"/>
    <dgm:cxn modelId="{CA2A8580-8763-4344-837A-833748CCFB14}" srcId="{3F52FECF-C571-4F8E-A222-A2F6D6F599A5}" destId="{24FF04FC-4F6C-406D-A328-5EDA1576F178}" srcOrd="3" destOrd="0" parTransId="{BD15DE66-4BBF-4A81-9913-78F12E67E17E}" sibTransId="{77005A74-B462-4476-A8A6-D54F9D5051D7}"/>
    <dgm:cxn modelId="{3CCACF23-BB1D-4AFB-A18F-8DDD48D22892}" srcId="{3F52FECF-C571-4F8E-A222-A2F6D6F599A5}" destId="{E5CEB3EE-54C9-43D2-8E37-B2E03136223C}" srcOrd="0" destOrd="0" parTransId="{3CF38FA2-77BA-4E65-8329-F85B687A6997}" sibTransId="{8924F74E-1CAC-4E7A-B68C-0C97F15A0684}"/>
    <dgm:cxn modelId="{27BFD524-984B-4141-94F7-3C76A9A6E789}" type="presOf" srcId="{E5CEB3EE-54C9-43D2-8E37-B2E03136223C}" destId="{935E5828-C94B-4529-937F-C4C9BE8E1BD3}" srcOrd="1" destOrd="0" presId="urn:microsoft.com/office/officeart/2005/8/layout/list1"/>
    <dgm:cxn modelId="{C664A7E6-6084-4D50-B400-E77057998334}" type="presOf" srcId="{CB64A288-66BB-4B87-B71A-F2D64312B33D}" destId="{C8B0266B-4DA7-4708-89C7-8A4B0CF15131}" srcOrd="0" destOrd="0" presId="urn:microsoft.com/office/officeart/2005/8/layout/list1"/>
    <dgm:cxn modelId="{A541C4E7-8795-4974-AC99-EAE287564735}" type="presParOf" srcId="{7B63975A-BA1F-4688-BFC7-6E9615FA891A}" destId="{9749F884-B5C1-4B9B-88FF-0D8E5B6096FF}" srcOrd="0" destOrd="0" presId="urn:microsoft.com/office/officeart/2005/8/layout/list1"/>
    <dgm:cxn modelId="{447523CE-945E-438D-8103-E339935149D1}" type="presParOf" srcId="{9749F884-B5C1-4B9B-88FF-0D8E5B6096FF}" destId="{FA805322-CCFC-471C-9BAF-F13EC418D16B}" srcOrd="0" destOrd="0" presId="urn:microsoft.com/office/officeart/2005/8/layout/list1"/>
    <dgm:cxn modelId="{563E2DE9-AE26-4900-82B4-F42828009BFC}" type="presParOf" srcId="{9749F884-B5C1-4B9B-88FF-0D8E5B6096FF}" destId="{935E5828-C94B-4529-937F-C4C9BE8E1BD3}" srcOrd="1" destOrd="0" presId="urn:microsoft.com/office/officeart/2005/8/layout/list1"/>
    <dgm:cxn modelId="{673F3D67-6A75-4B7F-BCE1-C3E4A3BDEFA8}" type="presParOf" srcId="{7B63975A-BA1F-4688-BFC7-6E9615FA891A}" destId="{D28B9586-53C7-40A7-BD18-86E9A4163A4A}" srcOrd="1" destOrd="0" presId="urn:microsoft.com/office/officeart/2005/8/layout/list1"/>
    <dgm:cxn modelId="{4349CF24-0498-48FC-A8E3-F1E21D479889}" type="presParOf" srcId="{7B63975A-BA1F-4688-BFC7-6E9615FA891A}" destId="{E6810D9B-ECD9-4C47-B655-617815AEB905}" srcOrd="2" destOrd="0" presId="urn:microsoft.com/office/officeart/2005/8/layout/list1"/>
    <dgm:cxn modelId="{ED9D6B79-314C-4831-98B4-E71F562C101C}" type="presParOf" srcId="{7B63975A-BA1F-4688-BFC7-6E9615FA891A}" destId="{C1A8D858-15AB-453E-8D94-F0627FF982F1}" srcOrd="3" destOrd="0" presId="urn:microsoft.com/office/officeart/2005/8/layout/list1"/>
    <dgm:cxn modelId="{53E6D60E-2A3D-4634-9077-8981E3225695}" type="presParOf" srcId="{7B63975A-BA1F-4688-BFC7-6E9615FA891A}" destId="{239931D2-37AC-4129-8871-0A7F2D904C13}" srcOrd="4" destOrd="0" presId="urn:microsoft.com/office/officeart/2005/8/layout/list1"/>
    <dgm:cxn modelId="{0D8E8387-627C-458F-86AD-B2E6A1C9AB84}" type="presParOf" srcId="{239931D2-37AC-4129-8871-0A7F2D904C13}" destId="{688F4800-1D5E-4581-8AA6-78FB15E9435F}" srcOrd="0" destOrd="0" presId="urn:microsoft.com/office/officeart/2005/8/layout/list1"/>
    <dgm:cxn modelId="{26176DB2-1FB5-438F-B4FE-8609560F821C}" type="presParOf" srcId="{239931D2-37AC-4129-8871-0A7F2D904C13}" destId="{5EE911AB-53C7-4070-BD16-BE7710CC299D}" srcOrd="1" destOrd="0" presId="urn:microsoft.com/office/officeart/2005/8/layout/list1"/>
    <dgm:cxn modelId="{3771FFBB-4A71-4312-A127-DAD01CF05C35}" type="presParOf" srcId="{7B63975A-BA1F-4688-BFC7-6E9615FA891A}" destId="{6FAB130C-6C8A-4780-B31B-C8375369EB91}" srcOrd="5" destOrd="0" presId="urn:microsoft.com/office/officeart/2005/8/layout/list1"/>
    <dgm:cxn modelId="{A902AAEF-946A-4974-B92C-CAEE8DE08320}" type="presParOf" srcId="{7B63975A-BA1F-4688-BFC7-6E9615FA891A}" destId="{7855E254-1E3E-4638-B9F3-8B9DFE9A66D7}" srcOrd="6" destOrd="0" presId="urn:microsoft.com/office/officeart/2005/8/layout/list1"/>
    <dgm:cxn modelId="{F3D9FE78-2578-48D5-8777-A9BB89CB1168}" type="presParOf" srcId="{7B63975A-BA1F-4688-BFC7-6E9615FA891A}" destId="{32180B3A-9689-4548-82AF-62E3AD134BEF}" srcOrd="7" destOrd="0" presId="urn:microsoft.com/office/officeart/2005/8/layout/list1"/>
    <dgm:cxn modelId="{76D0A9FA-46D9-4BA9-AF18-F47479A31172}" type="presParOf" srcId="{7B63975A-BA1F-4688-BFC7-6E9615FA891A}" destId="{F3505628-E85D-4EA2-BA58-D6583276D8A7}" srcOrd="8" destOrd="0" presId="urn:microsoft.com/office/officeart/2005/8/layout/list1"/>
    <dgm:cxn modelId="{F9C4C586-6D54-452C-BC7F-5B3BED65FBF7}" type="presParOf" srcId="{F3505628-E85D-4EA2-BA58-D6583276D8A7}" destId="{2D757B6D-4B8E-4C9C-8898-6EE9C27BEC64}" srcOrd="0" destOrd="0" presId="urn:microsoft.com/office/officeart/2005/8/layout/list1"/>
    <dgm:cxn modelId="{D2ADA07C-85F4-482C-B978-CC6D146FD4DD}" type="presParOf" srcId="{F3505628-E85D-4EA2-BA58-D6583276D8A7}" destId="{4E527488-25D3-46F4-80FB-5560DD0B23F6}" srcOrd="1" destOrd="0" presId="urn:microsoft.com/office/officeart/2005/8/layout/list1"/>
    <dgm:cxn modelId="{4BAABC76-CB68-465A-BBF8-4A1A739834EC}" type="presParOf" srcId="{7B63975A-BA1F-4688-BFC7-6E9615FA891A}" destId="{0480F571-5CA9-48C1-88D0-66E63491D9B9}" srcOrd="9" destOrd="0" presId="urn:microsoft.com/office/officeart/2005/8/layout/list1"/>
    <dgm:cxn modelId="{AEA9EC22-BD40-4A10-B16A-178F130CA7B0}" type="presParOf" srcId="{7B63975A-BA1F-4688-BFC7-6E9615FA891A}" destId="{EC58DB25-D71E-4D1F-A70D-DBE9AE07939D}" srcOrd="10" destOrd="0" presId="urn:microsoft.com/office/officeart/2005/8/layout/list1"/>
    <dgm:cxn modelId="{94EF6077-D3E4-446D-92DC-47CAAB12DCCF}" type="presParOf" srcId="{7B63975A-BA1F-4688-BFC7-6E9615FA891A}" destId="{CA38A9C8-F8EB-42EB-8027-0D76D9FF2022}" srcOrd="11" destOrd="0" presId="urn:microsoft.com/office/officeart/2005/8/layout/list1"/>
    <dgm:cxn modelId="{BF8A2109-4543-42F0-9421-456147B696EF}" type="presParOf" srcId="{7B63975A-BA1F-4688-BFC7-6E9615FA891A}" destId="{9514EA77-8F3B-4C4B-990A-3E627B457126}" srcOrd="12" destOrd="0" presId="urn:microsoft.com/office/officeart/2005/8/layout/list1"/>
    <dgm:cxn modelId="{E70CE929-1E22-4FD8-BDBF-4691929E835B}" type="presParOf" srcId="{9514EA77-8F3B-4C4B-990A-3E627B457126}" destId="{3C98303E-0499-4773-8B10-AA4AF5EF238C}" srcOrd="0" destOrd="0" presId="urn:microsoft.com/office/officeart/2005/8/layout/list1"/>
    <dgm:cxn modelId="{07D28254-A00D-475E-8D22-52AA2A0B6759}" type="presParOf" srcId="{9514EA77-8F3B-4C4B-990A-3E627B457126}" destId="{D7227F61-6B5B-4B49-96DC-1C58875BD8A0}" srcOrd="1" destOrd="0" presId="urn:microsoft.com/office/officeart/2005/8/layout/list1"/>
    <dgm:cxn modelId="{A70837EA-6771-45D4-AA23-6DDBDAA8A465}" type="presParOf" srcId="{7B63975A-BA1F-4688-BFC7-6E9615FA891A}" destId="{5320F14E-4078-487A-89E7-F9F8498E44FE}" srcOrd="13" destOrd="0" presId="urn:microsoft.com/office/officeart/2005/8/layout/list1"/>
    <dgm:cxn modelId="{14053899-677B-45A6-A3E5-FAC55D6E5C40}" type="presParOf" srcId="{7B63975A-BA1F-4688-BFC7-6E9615FA891A}" destId="{1FB463EF-43B2-4533-87CB-EE671C97729F}" srcOrd="14" destOrd="0" presId="urn:microsoft.com/office/officeart/2005/8/layout/list1"/>
    <dgm:cxn modelId="{C1051150-A586-4851-A4B6-40626A194AC7}" type="presParOf" srcId="{7B63975A-BA1F-4688-BFC7-6E9615FA891A}" destId="{E371C19C-9E37-4929-B9EE-7CA18CADB245}" srcOrd="15" destOrd="0" presId="urn:microsoft.com/office/officeart/2005/8/layout/list1"/>
    <dgm:cxn modelId="{A451CAA6-7638-44C7-BD62-45B0DBC0B21A}" type="presParOf" srcId="{7B63975A-BA1F-4688-BFC7-6E9615FA891A}" destId="{2A21132B-ADA7-441F-B3A1-F0DEF1193253}" srcOrd="16" destOrd="0" presId="urn:microsoft.com/office/officeart/2005/8/layout/list1"/>
    <dgm:cxn modelId="{3442D346-8DBD-4827-9328-DDAE437D075D}" type="presParOf" srcId="{2A21132B-ADA7-441F-B3A1-F0DEF1193253}" destId="{C8B0266B-4DA7-4708-89C7-8A4B0CF15131}" srcOrd="0" destOrd="0" presId="urn:microsoft.com/office/officeart/2005/8/layout/list1"/>
    <dgm:cxn modelId="{259B5C4E-9F04-4E46-9CF2-E753D128DD5D}" type="presParOf" srcId="{2A21132B-ADA7-441F-B3A1-F0DEF1193253}" destId="{EE1B1D39-B80B-45CA-B123-11F8A6F32904}" srcOrd="1" destOrd="0" presId="urn:microsoft.com/office/officeart/2005/8/layout/list1"/>
    <dgm:cxn modelId="{9D71506B-4718-44B3-B8B9-A10CA2E1199D}" type="presParOf" srcId="{7B63975A-BA1F-4688-BFC7-6E9615FA891A}" destId="{F29902AC-2653-4330-B150-385E669A3CBB}" srcOrd="17" destOrd="0" presId="urn:microsoft.com/office/officeart/2005/8/layout/list1"/>
    <dgm:cxn modelId="{9C58F836-6AC3-47E0-9302-A69500895D2B}" type="presParOf" srcId="{7B63975A-BA1F-4688-BFC7-6E9615FA891A}" destId="{527DAA71-4FCD-4CD0-A5CF-FB7C3FA90D56}"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6960D3-B1CC-4169-9A96-6F2F2ECFF4A0}" type="doc">
      <dgm:prSet loTypeId="urn:microsoft.com/office/officeart/2005/8/layout/gear1" loCatId="process" qsTypeId="urn:microsoft.com/office/officeart/2005/8/quickstyle/3d1" qsCatId="3D" csTypeId="urn:microsoft.com/office/officeart/2005/8/colors/colorful4" csCatId="colorful" phldr="1"/>
      <dgm:spPr/>
    </dgm:pt>
    <dgm:pt modelId="{D39234C1-D67B-46D7-9D92-8CBC7FE3CE85}">
      <dgm:prSet phldrT="[Texto]" custT="1"/>
      <dgm:spPr/>
      <dgm:t>
        <a:bodyPr/>
        <a:lstStyle/>
        <a:p>
          <a:r>
            <a:rPr lang="es-ES" sz="1600" dirty="0" smtClean="0"/>
            <a:t>3. Los objetivos deben ser graduados según un orden de importancia, relevancia o prioridad, en una jerarquía de objetivos.</a:t>
          </a:r>
          <a:endParaRPr lang="es-MX" sz="1600" dirty="0"/>
        </a:p>
      </dgm:t>
    </dgm:pt>
    <dgm:pt modelId="{2C2C5422-2DF1-4799-9D17-6640E026D533}" type="parTrans" cxnId="{C97AB8F0-4F50-4B15-A0DE-8DD17E0B6FD0}">
      <dgm:prSet/>
      <dgm:spPr/>
      <dgm:t>
        <a:bodyPr/>
        <a:lstStyle/>
        <a:p>
          <a:endParaRPr lang="es-MX"/>
        </a:p>
      </dgm:t>
    </dgm:pt>
    <dgm:pt modelId="{6B13E755-5C2C-490A-B4AC-6F2DB31CC32F}" type="sibTrans" cxnId="{C97AB8F0-4F50-4B15-A0DE-8DD17E0B6FD0}">
      <dgm:prSet/>
      <dgm:spPr/>
      <dgm:t>
        <a:bodyPr/>
        <a:lstStyle/>
        <a:p>
          <a:endParaRPr lang="es-MX"/>
        </a:p>
      </dgm:t>
    </dgm:pt>
    <dgm:pt modelId="{8235E8A2-4F7E-4C23-A40E-41B077A468D0}">
      <dgm:prSet phldrT="[Texto]" custT="1"/>
      <dgm:spPr/>
      <dgm:t>
        <a:bodyPr/>
        <a:lstStyle/>
        <a:p>
          <a:r>
            <a:rPr lang="es-ES" sz="1600" dirty="0" smtClean="0"/>
            <a:t>1. La jerarquía de objetivos de una organización puede sufrir innumerables cambios, ya sea en la ubicación relativa o la sustitución de ciertos objetivos. </a:t>
          </a:r>
          <a:endParaRPr lang="es-MX" sz="1600" dirty="0"/>
        </a:p>
      </dgm:t>
    </dgm:pt>
    <dgm:pt modelId="{F03AA831-2C7C-496A-9EC3-CEF27CD5854F}" type="parTrans" cxnId="{41DFA520-AC26-4499-9FFD-17DE6842AC6B}">
      <dgm:prSet/>
      <dgm:spPr/>
      <dgm:t>
        <a:bodyPr/>
        <a:lstStyle/>
        <a:p>
          <a:endParaRPr lang="es-MX"/>
        </a:p>
      </dgm:t>
    </dgm:pt>
    <dgm:pt modelId="{14BC4E3A-CA28-4444-878A-BF65006968E5}" type="sibTrans" cxnId="{41DFA520-AC26-4499-9FFD-17DE6842AC6B}">
      <dgm:prSet/>
      <dgm:spPr/>
      <dgm:t>
        <a:bodyPr/>
        <a:lstStyle/>
        <a:p>
          <a:endParaRPr lang="es-MX"/>
        </a:p>
      </dgm:t>
    </dgm:pt>
    <dgm:pt modelId="{BF9C48A5-0666-4B59-A681-C3F1A88DD892}">
      <dgm:prSet phldrT="[Texto]" custT="1"/>
      <dgm:spPr/>
      <dgm:t>
        <a:bodyPr/>
        <a:lstStyle/>
        <a:p>
          <a:r>
            <a:rPr lang="es-ES" sz="1600" dirty="0" smtClean="0"/>
            <a:t>2. Algunos objetivos pueden dificultar el alcance de otros, mientras que otros pueden facilitarlo, provocando el efecto sinérgico. </a:t>
          </a:r>
          <a:endParaRPr lang="es-MX" sz="1600" dirty="0"/>
        </a:p>
      </dgm:t>
    </dgm:pt>
    <dgm:pt modelId="{330091A4-021A-4D96-A27B-67F9CD305D21}" type="parTrans" cxnId="{CB36817D-765E-4550-A24D-9E1235298C2F}">
      <dgm:prSet/>
      <dgm:spPr/>
      <dgm:t>
        <a:bodyPr/>
        <a:lstStyle/>
        <a:p>
          <a:endParaRPr lang="es-MX"/>
        </a:p>
      </dgm:t>
    </dgm:pt>
    <dgm:pt modelId="{ED6E2ABC-5FFD-4985-A57A-AD81146625AA}" type="sibTrans" cxnId="{CB36817D-765E-4550-A24D-9E1235298C2F}">
      <dgm:prSet/>
      <dgm:spPr/>
      <dgm:t>
        <a:bodyPr/>
        <a:lstStyle/>
        <a:p>
          <a:endParaRPr lang="es-MX"/>
        </a:p>
      </dgm:t>
    </dgm:pt>
    <dgm:pt modelId="{3230085E-7A32-4B09-933E-DB7CF9D15683}" type="pres">
      <dgm:prSet presAssocID="{806960D3-B1CC-4169-9A96-6F2F2ECFF4A0}" presName="composite" presStyleCnt="0">
        <dgm:presLayoutVars>
          <dgm:chMax val="3"/>
          <dgm:animLvl val="lvl"/>
          <dgm:resizeHandles val="exact"/>
        </dgm:presLayoutVars>
      </dgm:prSet>
      <dgm:spPr/>
    </dgm:pt>
    <dgm:pt modelId="{9D00638A-2C89-4818-99EA-CA8DFAB565DF}" type="pres">
      <dgm:prSet presAssocID="{D39234C1-D67B-46D7-9D92-8CBC7FE3CE85}" presName="gear1" presStyleLbl="node1" presStyleIdx="0" presStyleCnt="3" custScaleX="124639" custLinFactNeighborX="5420" custLinFactNeighborY="-3486">
        <dgm:presLayoutVars>
          <dgm:chMax val="1"/>
          <dgm:bulletEnabled val="1"/>
        </dgm:presLayoutVars>
      </dgm:prSet>
      <dgm:spPr/>
      <dgm:t>
        <a:bodyPr/>
        <a:lstStyle/>
        <a:p>
          <a:endParaRPr lang="es-MX"/>
        </a:p>
      </dgm:t>
    </dgm:pt>
    <dgm:pt modelId="{7225B6A7-18CF-42B5-AFCE-D931BC1D6AA7}" type="pres">
      <dgm:prSet presAssocID="{D39234C1-D67B-46D7-9D92-8CBC7FE3CE85}" presName="gear1srcNode" presStyleLbl="node1" presStyleIdx="0" presStyleCnt="3"/>
      <dgm:spPr/>
      <dgm:t>
        <a:bodyPr/>
        <a:lstStyle/>
        <a:p>
          <a:endParaRPr lang="es-MX"/>
        </a:p>
      </dgm:t>
    </dgm:pt>
    <dgm:pt modelId="{519AB25A-6BA6-4274-B7C8-EAF5F8F70762}" type="pres">
      <dgm:prSet presAssocID="{D39234C1-D67B-46D7-9D92-8CBC7FE3CE85}" presName="gear1dstNode" presStyleLbl="node1" presStyleIdx="0" presStyleCnt="3"/>
      <dgm:spPr/>
      <dgm:t>
        <a:bodyPr/>
        <a:lstStyle/>
        <a:p>
          <a:endParaRPr lang="es-MX"/>
        </a:p>
      </dgm:t>
    </dgm:pt>
    <dgm:pt modelId="{E3D7E839-E672-4EB9-A355-A9CB15CF1760}" type="pres">
      <dgm:prSet presAssocID="{8235E8A2-4F7E-4C23-A40E-41B077A468D0}" presName="gear2" presStyleLbl="node1" presStyleIdx="1" presStyleCnt="3" custScaleX="164827" custScaleY="162643" custLinFactNeighborX="-59028" custLinFactNeighborY="-17361">
        <dgm:presLayoutVars>
          <dgm:chMax val="1"/>
          <dgm:bulletEnabled val="1"/>
        </dgm:presLayoutVars>
      </dgm:prSet>
      <dgm:spPr/>
      <dgm:t>
        <a:bodyPr/>
        <a:lstStyle/>
        <a:p>
          <a:endParaRPr lang="es-MX"/>
        </a:p>
      </dgm:t>
    </dgm:pt>
    <dgm:pt modelId="{96713012-FD08-4115-B833-9F9C4328F0E9}" type="pres">
      <dgm:prSet presAssocID="{8235E8A2-4F7E-4C23-A40E-41B077A468D0}" presName="gear2srcNode" presStyleLbl="node1" presStyleIdx="1" presStyleCnt="3"/>
      <dgm:spPr/>
      <dgm:t>
        <a:bodyPr/>
        <a:lstStyle/>
        <a:p>
          <a:endParaRPr lang="es-MX"/>
        </a:p>
      </dgm:t>
    </dgm:pt>
    <dgm:pt modelId="{452D3678-189E-4461-994E-8BADD1065AED}" type="pres">
      <dgm:prSet presAssocID="{8235E8A2-4F7E-4C23-A40E-41B077A468D0}" presName="gear2dstNode" presStyleLbl="node1" presStyleIdx="1" presStyleCnt="3"/>
      <dgm:spPr/>
      <dgm:t>
        <a:bodyPr/>
        <a:lstStyle/>
        <a:p>
          <a:endParaRPr lang="es-MX"/>
        </a:p>
      </dgm:t>
    </dgm:pt>
    <dgm:pt modelId="{D0E93669-C1ED-4630-B22E-7ECF54418E75}" type="pres">
      <dgm:prSet presAssocID="{BF9C48A5-0666-4B59-A681-C3F1A88DD892}" presName="gear3" presStyleLbl="node1" presStyleIdx="2" presStyleCnt="3" custScaleX="155196" custScaleY="141457" custLinFactNeighborX="10257"/>
      <dgm:spPr/>
      <dgm:t>
        <a:bodyPr/>
        <a:lstStyle/>
        <a:p>
          <a:endParaRPr lang="es-MX"/>
        </a:p>
      </dgm:t>
    </dgm:pt>
    <dgm:pt modelId="{F9F434AE-3BC2-48B2-9415-972F8D91DB9A}" type="pres">
      <dgm:prSet presAssocID="{BF9C48A5-0666-4B59-A681-C3F1A88DD892}" presName="gear3tx" presStyleLbl="node1" presStyleIdx="2" presStyleCnt="3">
        <dgm:presLayoutVars>
          <dgm:chMax val="1"/>
          <dgm:bulletEnabled val="1"/>
        </dgm:presLayoutVars>
      </dgm:prSet>
      <dgm:spPr/>
      <dgm:t>
        <a:bodyPr/>
        <a:lstStyle/>
        <a:p>
          <a:endParaRPr lang="es-MX"/>
        </a:p>
      </dgm:t>
    </dgm:pt>
    <dgm:pt modelId="{5DF068EF-E0AD-43A0-8F70-9E64CBF0A7F5}" type="pres">
      <dgm:prSet presAssocID="{BF9C48A5-0666-4B59-A681-C3F1A88DD892}" presName="gear3srcNode" presStyleLbl="node1" presStyleIdx="2" presStyleCnt="3"/>
      <dgm:spPr/>
      <dgm:t>
        <a:bodyPr/>
        <a:lstStyle/>
        <a:p>
          <a:endParaRPr lang="es-MX"/>
        </a:p>
      </dgm:t>
    </dgm:pt>
    <dgm:pt modelId="{F1474BC3-1142-4AE1-9489-D16E1C5C4F0B}" type="pres">
      <dgm:prSet presAssocID="{BF9C48A5-0666-4B59-A681-C3F1A88DD892}" presName="gear3dstNode" presStyleLbl="node1" presStyleIdx="2" presStyleCnt="3"/>
      <dgm:spPr/>
      <dgm:t>
        <a:bodyPr/>
        <a:lstStyle/>
        <a:p>
          <a:endParaRPr lang="es-MX"/>
        </a:p>
      </dgm:t>
    </dgm:pt>
    <dgm:pt modelId="{617A99EB-FBE5-4DE1-9983-B4F335A30C18}" type="pres">
      <dgm:prSet presAssocID="{6B13E755-5C2C-490A-B4AC-6F2DB31CC32F}" presName="connector1" presStyleLbl="sibTrans2D1" presStyleIdx="0" presStyleCnt="3" custLinFactNeighborX="18523"/>
      <dgm:spPr/>
      <dgm:t>
        <a:bodyPr/>
        <a:lstStyle/>
        <a:p>
          <a:endParaRPr lang="es-MX"/>
        </a:p>
      </dgm:t>
    </dgm:pt>
    <dgm:pt modelId="{55C88EDC-EDFD-4378-9A1C-4DA479772F52}" type="pres">
      <dgm:prSet presAssocID="{14BC4E3A-CA28-4444-878A-BF65006968E5}" presName="connector2" presStyleLbl="sibTrans2D1" presStyleIdx="1" presStyleCnt="3" custLinFactNeighborX="-59908" custLinFactNeighborY="-36432"/>
      <dgm:spPr/>
      <dgm:t>
        <a:bodyPr/>
        <a:lstStyle/>
        <a:p>
          <a:endParaRPr lang="es-MX"/>
        </a:p>
      </dgm:t>
    </dgm:pt>
    <dgm:pt modelId="{CADBE929-6C77-42F4-8BA1-DE56C7C93AD4}" type="pres">
      <dgm:prSet presAssocID="{ED6E2ABC-5FFD-4985-A57A-AD81146625AA}" presName="connector3" presStyleLbl="sibTrans2D1" presStyleIdx="2" presStyleCnt="3" custAng="1541434" custLinFactNeighborX="-14956" custLinFactNeighborY="-17406"/>
      <dgm:spPr/>
      <dgm:t>
        <a:bodyPr/>
        <a:lstStyle/>
        <a:p>
          <a:endParaRPr lang="es-MX"/>
        </a:p>
      </dgm:t>
    </dgm:pt>
  </dgm:ptLst>
  <dgm:cxnLst>
    <dgm:cxn modelId="{EF73F13C-84DD-494E-BB28-57680B1A49AE}" type="presOf" srcId="{ED6E2ABC-5FFD-4985-A57A-AD81146625AA}" destId="{CADBE929-6C77-42F4-8BA1-DE56C7C93AD4}" srcOrd="0" destOrd="0" presId="urn:microsoft.com/office/officeart/2005/8/layout/gear1"/>
    <dgm:cxn modelId="{658BEC2A-9B25-4982-81AC-486B29BD3A83}" type="presOf" srcId="{D39234C1-D67B-46D7-9D92-8CBC7FE3CE85}" destId="{9D00638A-2C89-4818-99EA-CA8DFAB565DF}" srcOrd="0" destOrd="0" presId="urn:microsoft.com/office/officeart/2005/8/layout/gear1"/>
    <dgm:cxn modelId="{41DFA520-AC26-4499-9FFD-17DE6842AC6B}" srcId="{806960D3-B1CC-4169-9A96-6F2F2ECFF4A0}" destId="{8235E8A2-4F7E-4C23-A40E-41B077A468D0}" srcOrd="1" destOrd="0" parTransId="{F03AA831-2C7C-496A-9EC3-CEF27CD5854F}" sibTransId="{14BC4E3A-CA28-4444-878A-BF65006968E5}"/>
    <dgm:cxn modelId="{4D8B7850-8878-49F2-955F-E03E714E59A2}" type="presOf" srcId="{BF9C48A5-0666-4B59-A681-C3F1A88DD892}" destId="{F1474BC3-1142-4AE1-9489-D16E1C5C4F0B}" srcOrd="3" destOrd="0" presId="urn:microsoft.com/office/officeart/2005/8/layout/gear1"/>
    <dgm:cxn modelId="{A95B1F75-AB27-42AA-8CEE-6F29C12D5905}" type="presOf" srcId="{8235E8A2-4F7E-4C23-A40E-41B077A468D0}" destId="{452D3678-189E-4461-994E-8BADD1065AED}" srcOrd="2" destOrd="0" presId="urn:microsoft.com/office/officeart/2005/8/layout/gear1"/>
    <dgm:cxn modelId="{15F8E13B-18EB-4F01-A8C7-CA87F21AB814}" type="presOf" srcId="{D39234C1-D67B-46D7-9D92-8CBC7FE3CE85}" destId="{519AB25A-6BA6-4274-B7C8-EAF5F8F70762}" srcOrd="2" destOrd="0" presId="urn:microsoft.com/office/officeart/2005/8/layout/gear1"/>
    <dgm:cxn modelId="{CB36817D-765E-4550-A24D-9E1235298C2F}" srcId="{806960D3-B1CC-4169-9A96-6F2F2ECFF4A0}" destId="{BF9C48A5-0666-4B59-A681-C3F1A88DD892}" srcOrd="2" destOrd="0" parTransId="{330091A4-021A-4D96-A27B-67F9CD305D21}" sibTransId="{ED6E2ABC-5FFD-4985-A57A-AD81146625AA}"/>
    <dgm:cxn modelId="{60BE83E8-FE70-4425-B56D-99E6E977FE26}" type="presOf" srcId="{8235E8A2-4F7E-4C23-A40E-41B077A468D0}" destId="{96713012-FD08-4115-B833-9F9C4328F0E9}" srcOrd="1" destOrd="0" presId="urn:microsoft.com/office/officeart/2005/8/layout/gear1"/>
    <dgm:cxn modelId="{B01A2939-7DD5-4170-A130-017DDC735716}" type="presOf" srcId="{BF9C48A5-0666-4B59-A681-C3F1A88DD892}" destId="{5DF068EF-E0AD-43A0-8F70-9E64CBF0A7F5}" srcOrd="2" destOrd="0" presId="urn:microsoft.com/office/officeart/2005/8/layout/gear1"/>
    <dgm:cxn modelId="{E8B1D893-9F37-4A41-9BF2-D653E28A81A9}" type="presOf" srcId="{806960D3-B1CC-4169-9A96-6F2F2ECFF4A0}" destId="{3230085E-7A32-4B09-933E-DB7CF9D15683}" srcOrd="0" destOrd="0" presId="urn:microsoft.com/office/officeart/2005/8/layout/gear1"/>
    <dgm:cxn modelId="{942FB128-AA88-4BE4-B3C0-AB1C4BC786F6}" type="presOf" srcId="{D39234C1-D67B-46D7-9D92-8CBC7FE3CE85}" destId="{7225B6A7-18CF-42B5-AFCE-D931BC1D6AA7}" srcOrd="1" destOrd="0" presId="urn:microsoft.com/office/officeart/2005/8/layout/gear1"/>
    <dgm:cxn modelId="{EA267E22-06F2-461E-8AB1-381F543A8348}" type="presOf" srcId="{8235E8A2-4F7E-4C23-A40E-41B077A468D0}" destId="{E3D7E839-E672-4EB9-A355-A9CB15CF1760}" srcOrd="0" destOrd="0" presId="urn:microsoft.com/office/officeart/2005/8/layout/gear1"/>
    <dgm:cxn modelId="{716B626D-8B1B-490E-B6C3-AB37D2D06897}" type="presOf" srcId="{BF9C48A5-0666-4B59-A681-C3F1A88DD892}" destId="{D0E93669-C1ED-4630-B22E-7ECF54418E75}" srcOrd="0" destOrd="0" presId="urn:microsoft.com/office/officeart/2005/8/layout/gear1"/>
    <dgm:cxn modelId="{1FC0E0BD-3039-44C1-86E4-C0218207BBDC}" type="presOf" srcId="{6B13E755-5C2C-490A-B4AC-6F2DB31CC32F}" destId="{617A99EB-FBE5-4DE1-9983-B4F335A30C18}" srcOrd="0" destOrd="0" presId="urn:microsoft.com/office/officeart/2005/8/layout/gear1"/>
    <dgm:cxn modelId="{C97AB8F0-4F50-4B15-A0DE-8DD17E0B6FD0}" srcId="{806960D3-B1CC-4169-9A96-6F2F2ECFF4A0}" destId="{D39234C1-D67B-46D7-9D92-8CBC7FE3CE85}" srcOrd="0" destOrd="0" parTransId="{2C2C5422-2DF1-4799-9D17-6640E026D533}" sibTransId="{6B13E755-5C2C-490A-B4AC-6F2DB31CC32F}"/>
    <dgm:cxn modelId="{9B00954F-CE02-42C2-A954-0B6734DDA728}" type="presOf" srcId="{14BC4E3A-CA28-4444-878A-BF65006968E5}" destId="{55C88EDC-EDFD-4378-9A1C-4DA479772F52}" srcOrd="0" destOrd="0" presId="urn:microsoft.com/office/officeart/2005/8/layout/gear1"/>
    <dgm:cxn modelId="{823DAE51-EE9E-4EB7-A4CA-FC55F1D8A0FA}" type="presOf" srcId="{BF9C48A5-0666-4B59-A681-C3F1A88DD892}" destId="{F9F434AE-3BC2-48B2-9415-972F8D91DB9A}" srcOrd="1" destOrd="0" presId="urn:microsoft.com/office/officeart/2005/8/layout/gear1"/>
    <dgm:cxn modelId="{FE4623FB-0037-4BFB-BDE9-E0A52187A7B9}" type="presParOf" srcId="{3230085E-7A32-4B09-933E-DB7CF9D15683}" destId="{9D00638A-2C89-4818-99EA-CA8DFAB565DF}" srcOrd="0" destOrd="0" presId="urn:microsoft.com/office/officeart/2005/8/layout/gear1"/>
    <dgm:cxn modelId="{1B2BA2E2-C227-4EA2-8136-22E632B520CC}" type="presParOf" srcId="{3230085E-7A32-4B09-933E-DB7CF9D15683}" destId="{7225B6A7-18CF-42B5-AFCE-D931BC1D6AA7}" srcOrd="1" destOrd="0" presId="urn:microsoft.com/office/officeart/2005/8/layout/gear1"/>
    <dgm:cxn modelId="{1F2F4929-4BDE-4EAF-A20D-0F4226B30F50}" type="presParOf" srcId="{3230085E-7A32-4B09-933E-DB7CF9D15683}" destId="{519AB25A-6BA6-4274-B7C8-EAF5F8F70762}" srcOrd="2" destOrd="0" presId="urn:microsoft.com/office/officeart/2005/8/layout/gear1"/>
    <dgm:cxn modelId="{8C550584-8240-49FD-A5A1-8405FA0346A3}" type="presParOf" srcId="{3230085E-7A32-4B09-933E-DB7CF9D15683}" destId="{E3D7E839-E672-4EB9-A355-A9CB15CF1760}" srcOrd="3" destOrd="0" presId="urn:microsoft.com/office/officeart/2005/8/layout/gear1"/>
    <dgm:cxn modelId="{D7CE0BDF-D47A-4148-BE2C-5F4A31DF9F82}" type="presParOf" srcId="{3230085E-7A32-4B09-933E-DB7CF9D15683}" destId="{96713012-FD08-4115-B833-9F9C4328F0E9}" srcOrd="4" destOrd="0" presId="urn:microsoft.com/office/officeart/2005/8/layout/gear1"/>
    <dgm:cxn modelId="{BD3B94EF-C39F-4649-A027-494B04EDB060}" type="presParOf" srcId="{3230085E-7A32-4B09-933E-DB7CF9D15683}" destId="{452D3678-189E-4461-994E-8BADD1065AED}" srcOrd="5" destOrd="0" presId="urn:microsoft.com/office/officeart/2005/8/layout/gear1"/>
    <dgm:cxn modelId="{34C25A4F-140B-4F7B-BE3F-FB4653500B90}" type="presParOf" srcId="{3230085E-7A32-4B09-933E-DB7CF9D15683}" destId="{D0E93669-C1ED-4630-B22E-7ECF54418E75}" srcOrd="6" destOrd="0" presId="urn:microsoft.com/office/officeart/2005/8/layout/gear1"/>
    <dgm:cxn modelId="{A4D799F1-84F7-4C0B-89A8-8168ADC9D98D}" type="presParOf" srcId="{3230085E-7A32-4B09-933E-DB7CF9D15683}" destId="{F9F434AE-3BC2-48B2-9415-972F8D91DB9A}" srcOrd="7" destOrd="0" presId="urn:microsoft.com/office/officeart/2005/8/layout/gear1"/>
    <dgm:cxn modelId="{590CE4EF-0317-43C0-81B4-9562318CA240}" type="presParOf" srcId="{3230085E-7A32-4B09-933E-DB7CF9D15683}" destId="{5DF068EF-E0AD-43A0-8F70-9E64CBF0A7F5}" srcOrd="8" destOrd="0" presId="urn:microsoft.com/office/officeart/2005/8/layout/gear1"/>
    <dgm:cxn modelId="{A3C182D2-9B3B-42F5-905E-F94A325B1D59}" type="presParOf" srcId="{3230085E-7A32-4B09-933E-DB7CF9D15683}" destId="{F1474BC3-1142-4AE1-9489-D16E1C5C4F0B}" srcOrd="9" destOrd="0" presId="urn:microsoft.com/office/officeart/2005/8/layout/gear1"/>
    <dgm:cxn modelId="{77419E5F-A739-4770-8FE3-8FE0038E2008}" type="presParOf" srcId="{3230085E-7A32-4B09-933E-DB7CF9D15683}" destId="{617A99EB-FBE5-4DE1-9983-B4F335A30C18}" srcOrd="10" destOrd="0" presId="urn:microsoft.com/office/officeart/2005/8/layout/gear1"/>
    <dgm:cxn modelId="{C9683DF6-94FB-430E-A735-AAF06484C2F7}" type="presParOf" srcId="{3230085E-7A32-4B09-933E-DB7CF9D15683}" destId="{55C88EDC-EDFD-4378-9A1C-4DA479772F52}" srcOrd="11" destOrd="0" presId="urn:microsoft.com/office/officeart/2005/8/layout/gear1"/>
    <dgm:cxn modelId="{AE340647-F850-4E7A-A024-55FD32BB34E7}" type="presParOf" srcId="{3230085E-7A32-4B09-933E-DB7CF9D15683}" destId="{CADBE929-6C77-42F4-8BA1-DE56C7C93AD4}"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6960D3-B1CC-4169-9A96-6F2F2ECFF4A0}" type="doc">
      <dgm:prSet loTypeId="urn:microsoft.com/office/officeart/2005/8/layout/gear1" loCatId="process" qsTypeId="urn:microsoft.com/office/officeart/2005/8/quickstyle/3d1" qsCatId="3D" csTypeId="urn:microsoft.com/office/officeart/2005/8/colors/colorful2" csCatId="colorful" phldr="1"/>
      <dgm:spPr/>
    </dgm:pt>
    <dgm:pt modelId="{D39234C1-D67B-46D7-9D92-8CBC7FE3CE85}">
      <dgm:prSet phldrT="[Texto]" custT="1"/>
      <dgm:spPr/>
      <dgm:t>
        <a:bodyPr/>
        <a:lstStyle/>
        <a:p>
          <a:r>
            <a:rPr lang="es-ES" sz="1600" dirty="0" smtClean="0"/>
            <a:t>Deben lograr que todos los órganos y componentes de la empresa contribuyan con una parte del esfuerzo</a:t>
          </a:r>
          <a:r>
            <a:rPr lang="es-MX" sz="1600" dirty="0" smtClean="0"/>
            <a:t>general</a:t>
          </a:r>
          <a:endParaRPr lang="es-MX" sz="1600" dirty="0"/>
        </a:p>
      </dgm:t>
    </dgm:pt>
    <dgm:pt modelId="{2C2C5422-2DF1-4799-9D17-6640E026D533}" type="parTrans" cxnId="{C97AB8F0-4F50-4B15-A0DE-8DD17E0B6FD0}">
      <dgm:prSet/>
      <dgm:spPr/>
      <dgm:t>
        <a:bodyPr/>
        <a:lstStyle/>
        <a:p>
          <a:endParaRPr lang="es-MX"/>
        </a:p>
      </dgm:t>
    </dgm:pt>
    <dgm:pt modelId="{6B13E755-5C2C-490A-B4AC-6F2DB31CC32F}" type="sibTrans" cxnId="{C97AB8F0-4F50-4B15-A0DE-8DD17E0B6FD0}">
      <dgm:prSet/>
      <dgm:spPr/>
      <dgm:t>
        <a:bodyPr/>
        <a:lstStyle/>
        <a:p>
          <a:endParaRPr lang="es-MX"/>
        </a:p>
      </dgm:t>
    </dgm:pt>
    <dgm:pt modelId="{8235E8A2-4F7E-4C23-A40E-41B077A468D0}">
      <dgm:prSet phldrT="[Texto]" custT="1"/>
      <dgm:spPr/>
      <dgm:t>
        <a:bodyPr/>
        <a:lstStyle/>
        <a:p>
          <a:r>
            <a:rPr lang="es-ES" sz="1600" dirty="0" smtClean="0"/>
            <a:t>Deben tener en cuenta la necesidad de varias alternativas para su ejecución, así como la relativa eficiencia y</a:t>
          </a:r>
          <a:endParaRPr lang="es-MX" sz="1600" dirty="0"/>
        </a:p>
      </dgm:t>
    </dgm:pt>
    <dgm:pt modelId="{F03AA831-2C7C-496A-9EC3-CEF27CD5854F}" type="parTrans" cxnId="{41DFA520-AC26-4499-9FFD-17DE6842AC6B}">
      <dgm:prSet/>
      <dgm:spPr/>
      <dgm:t>
        <a:bodyPr/>
        <a:lstStyle/>
        <a:p>
          <a:endParaRPr lang="es-MX"/>
        </a:p>
      </dgm:t>
    </dgm:pt>
    <dgm:pt modelId="{14BC4E3A-CA28-4444-878A-BF65006968E5}" type="sibTrans" cxnId="{41DFA520-AC26-4499-9FFD-17DE6842AC6B}">
      <dgm:prSet/>
      <dgm:spPr/>
      <dgm:t>
        <a:bodyPr/>
        <a:lstStyle/>
        <a:p>
          <a:endParaRPr lang="es-MX"/>
        </a:p>
      </dgm:t>
    </dgm:pt>
    <dgm:pt modelId="{BF9C48A5-0666-4B59-A681-C3F1A88DD892}">
      <dgm:prSet phldrT="[Texto]" custT="1"/>
      <dgm:spPr/>
      <dgm:t>
        <a:bodyPr/>
        <a:lstStyle/>
        <a:p>
          <a:r>
            <a:rPr lang="es-ES" sz="2400" dirty="0" smtClean="0"/>
            <a:t>Deben comunicarse a todos los interesados</a:t>
          </a:r>
          <a:endParaRPr lang="es-MX" sz="2400" dirty="0"/>
        </a:p>
      </dgm:t>
    </dgm:pt>
    <dgm:pt modelId="{ED6E2ABC-5FFD-4985-A57A-AD81146625AA}" type="sibTrans" cxnId="{CB36817D-765E-4550-A24D-9E1235298C2F}">
      <dgm:prSet/>
      <dgm:spPr/>
      <dgm:t>
        <a:bodyPr/>
        <a:lstStyle/>
        <a:p>
          <a:endParaRPr lang="es-MX"/>
        </a:p>
      </dgm:t>
    </dgm:pt>
    <dgm:pt modelId="{330091A4-021A-4D96-A27B-67F9CD305D21}" type="parTrans" cxnId="{CB36817D-765E-4550-A24D-9E1235298C2F}">
      <dgm:prSet/>
      <dgm:spPr/>
      <dgm:t>
        <a:bodyPr/>
        <a:lstStyle/>
        <a:p>
          <a:endParaRPr lang="es-MX"/>
        </a:p>
      </dgm:t>
    </dgm:pt>
    <dgm:pt modelId="{02C35343-A40C-4868-B448-974D62D419DF}">
      <dgm:prSet custT="1"/>
      <dgm:spPr/>
      <dgm:t>
        <a:bodyPr/>
        <a:lstStyle/>
        <a:p>
          <a:endParaRPr lang="es-MX"/>
        </a:p>
      </dgm:t>
    </dgm:pt>
    <dgm:pt modelId="{B4E714E4-A805-4CBF-8507-73B10E7E8E59}" type="parTrans" cxnId="{78ADA8B9-6D5A-4096-AB91-CD4622880B64}">
      <dgm:prSet/>
      <dgm:spPr/>
      <dgm:t>
        <a:bodyPr/>
        <a:lstStyle/>
        <a:p>
          <a:endParaRPr lang="es-MX"/>
        </a:p>
      </dgm:t>
    </dgm:pt>
    <dgm:pt modelId="{80A8563F-F93F-4196-B0C3-50D0A41A7940}" type="sibTrans" cxnId="{78ADA8B9-6D5A-4096-AB91-CD4622880B64}">
      <dgm:prSet/>
      <dgm:spPr/>
      <dgm:t>
        <a:bodyPr/>
        <a:lstStyle/>
        <a:p>
          <a:endParaRPr lang="es-MX"/>
        </a:p>
      </dgm:t>
    </dgm:pt>
    <dgm:pt modelId="{3230085E-7A32-4B09-933E-DB7CF9D15683}" type="pres">
      <dgm:prSet presAssocID="{806960D3-B1CC-4169-9A96-6F2F2ECFF4A0}" presName="composite" presStyleCnt="0">
        <dgm:presLayoutVars>
          <dgm:chMax val="3"/>
          <dgm:animLvl val="lvl"/>
          <dgm:resizeHandles val="exact"/>
        </dgm:presLayoutVars>
      </dgm:prSet>
      <dgm:spPr/>
    </dgm:pt>
    <dgm:pt modelId="{9D00638A-2C89-4818-99EA-CA8DFAB565DF}" type="pres">
      <dgm:prSet presAssocID="{D39234C1-D67B-46D7-9D92-8CBC7FE3CE85}" presName="gear1" presStyleLbl="node1" presStyleIdx="0" presStyleCnt="3" custScaleX="124639" custLinFactNeighborX="5420" custLinFactNeighborY="-3486">
        <dgm:presLayoutVars>
          <dgm:chMax val="1"/>
          <dgm:bulletEnabled val="1"/>
        </dgm:presLayoutVars>
      </dgm:prSet>
      <dgm:spPr/>
      <dgm:t>
        <a:bodyPr/>
        <a:lstStyle/>
        <a:p>
          <a:endParaRPr lang="es-MX"/>
        </a:p>
      </dgm:t>
    </dgm:pt>
    <dgm:pt modelId="{7225B6A7-18CF-42B5-AFCE-D931BC1D6AA7}" type="pres">
      <dgm:prSet presAssocID="{D39234C1-D67B-46D7-9D92-8CBC7FE3CE85}" presName="gear1srcNode" presStyleLbl="node1" presStyleIdx="0" presStyleCnt="3"/>
      <dgm:spPr/>
      <dgm:t>
        <a:bodyPr/>
        <a:lstStyle/>
        <a:p>
          <a:endParaRPr lang="es-MX"/>
        </a:p>
      </dgm:t>
    </dgm:pt>
    <dgm:pt modelId="{519AB25A-6BA6-4274-B7C8-EAF5F8F70762}" type="pres">
      <dgm:prSet presAssocID="{D39234C1-D67B-46D7-9D92-8CBC7FE3CE85}" presName="gear1dstNode" presStyleLbl="node1" presStyleIdx="0" presStyleCnt="3"/>
      <dgm:spPr/>
      <dgm:t>
        <a:bodyPr/>
        <a:lstStyle/>
        <a:p>
          <a:endParaRPr lang="es-MX"/>
        </a:p>
      </dgm:t>
    </dgm:pt>
    <dgm:pt modelId="{E3D7E839-E672-4EB9-A355-A9CB15CF1760}" type="pres">
      <dgm:prSet presAssocID="{8235E8A2-4F7E-4C23-A40E-41B077A468D0}" presName="gear2" presStyleLbl="node1" presStyleIdx="1" presStyleCnt="3" custScaleX="164827" custScaleY="162643" custLinFactNeighborX="-59028" custLinFactNeighborY="-17361">
        <dgm:presLayoutVars>
          <dgm:chMax val="1"/>
          <dgm:bulletEnabled val="1"/>
        </dgm:presLayoutVars>
      </dgm:prSet>
      <dgm:spPr/>
      <dgm:t>
        <a:bodyPr/>
        <a:lstStyle/>
        <a:p>
          <a:endParaRPr lang="es-MX"/>
        </a:p>
      </dgm:t>
    </dgm:pt>
    <dgm:pt modelId="{96713012-FD08-4115-B833-9F9C4328F0E9}" type="pres">
      <dgm:prSet presAssocID="{8235E8A2-4F7E-4C23-A40E-41B077A468D0}" presName="gear2srcNode" presStyleLbl="node1" presStyleIdx="1" presStyleCnt="3"/>
      <dgm:spPr/>
      <dgm:t>
        <a:bodyPr/>
        <a:lstStyle/>
        <a:p>
          <a:endParaRPr lang="es-MX"/>
        </a:p>
      </dgm:t>
    </dgm:pt>
    <dgm:pt modelId="{452D3678-189E-4461-994E-8BADD1065AED}" type="pres">
      <dgm:prSet presAssocID="{8235E8A2-4F7E-4C23-A40E-41B077A468D0}" presName="gear2dstNode" presStyleLbl="node1" presStyleIdx="1" presStyleCnt="3"/>
      <dgm:spPr/>
      <dgm:t>
        <a:bodyPr/>
        <a:lstStyle/>
        <a:p>
          <a:endParaRPr lang="es-MX"/>
        </a:p>
      </dgm:t>
    </dgm:pt>
    <dgm:pt modelId="{D0E93669-C1ED-4630-B22E-7ECF54418E75}" type="pres">
      <dgm:prSet presAssocID="{BF9C48A5-0666-4B59-A681-C3F1A88DD892}" presName="gear3" presStyleLbl="node1" presStyleIdx="2" presStyleCnt="3" custScaleX="155196" custScaleY="141457" custLinFactNeighborX="12835" custLinFactNeighborY="-1210"/>
      <dgm:spPr/>
      <dgm:t>
        <a:bodyPr/>
        <a:lstStyle/>
        <a:p>
          <a:endParaRPr lang="es-MX"/>
        </a:p>
      </dgm:t>
    </dgm:pt>
    <dgm:pt modelId="{F9F434AE-3BC2-48B2-9415-972F8D91DB9A}" type="pres">
      <dgm:prSet presAssocID="{BF9C48A5-0666-4B59-A681-C3F1A88DD892}" presName="gear3tx" presStyleLbl="node1" presStyleIdx="2" presStyleCnt="3">
        <dgm:presLayoutVars>
          <dgm:chMax val="1"/>
          <dgm:bulletEnabled val="1"/>
        </dgm:presLayoutVars>
      </dgm:prSet>
      <dgm:spPr/>
      <dgm:t>
        <a:bodyPr/>
        <a:lstStyle/>
        <a:p>
          <a:endParaRPr lang="es-MX"/>
        </a:p>
      </dgm:t>
    </dgm:pt>
    <dgm:pt modelId="{5DF068EF-E0AD-43A0-8F70-9E64CBF0A7F5}" type="pres">
      <dgm:prSet presAssocID="{BF9C48A5-0666-4B59-A681-C3F1A88DD892}" presName="gear3srcNode" presStyleLbl="node1" presStyleIdx="2" presStyleCnt="3"/>
      <dgm:spPr/>
      <dgm:t>
        <a:bodyPr/>
        <a:lstStyle/>
        <a:p>
          <a:endParaRPr lang="es-MX"/>
        </a:p>
      </dgm:t>
    </dgm:pt>
    <dgm:pt modelId="{F1474BC3-1142-4AE1-9489-D16E1C5C4F0B}" type="pres">
      <dgm:prSet presAssocID="{BF9C48A5-0666-4B59-A681-C3F1A88DD892}" presName="gear3dstNode" presStyleLbl="node1" presStyleIdx="2" presStyleCnt="3"/>
      <dgm:spPr/>
      <dgm:t>
        <a:bodyPr/>
        <a:lstStyle/>
        <a:p>
          <a:endParaRPr lang="es-MX"/>
        </a:p>
      </dgm:t>
    </dgm:pt>
    <dgm:pt modelId="{617A99EB-FBE5-4DE1-9983-B4F335A30C18}" type="pres">
      <dgm:prSet presAssocID="{6B13E755-5C2C-490A-B4AC-6F2DB31CC32F}" presName="connector1" presStyleLbl="sibTrans2D1" presStyleIdx="0" presStyleCnt="3" custLinFactNeighborX="18523"/>
      <dgm:spPr/>
      <dgm:t>
        <a:bodyPr/>
        <a:lstStyle/>
        <a:p>
          <a:endParaRPr lang="es-MX"/>
        </a:p>
      </dgm:t>
    </dgm:pt>
    <dgm:pt modelId="{55C88EDC-EDFD-4378-9A1C-4DA479772F52}" type="pres">
      <dgm:prSet presAssocID="{14BC4E3A-CA28-4444-878A-BF65006968E5}" presName="connector2" presStyleLbl="sibTrans2D1" presStyleIdx="1" presStyleCnt="3" custLinFactNeighborX="-59908" custLinFactNeighborY="-36432"/>
      <dgm:spPr/>
      <dgm:t>
        <a:bodyPr/>
        <a:lstStyle/>
        <a:p>
          <a:endParaRPr lang="es-MX"/>
        </a:p>
      </dgm:t>
    </dgm:pt>
    <dgm:pt modelId="{CADBE929-6C77-42F4-8BA1-DE56C7C93AD4}" type="pres">
      <dgm:prSet presAssocID="{ED6E2ABC-5FFD-4985-A57A-AD81146625AA}" presName="connector3" presStyleLbl="sibTrans2D1" presStyleIdx="2" presStyleCnt="3" custAng="1541434" custLinFactNeighborX="-14956" custLinFactNeighborY="-17406"/>
      <dgm:spPr/>
      <dgm:t>
        <a:bodyPr/>
        <a:lstStyle/>
        <a:p>
          <a:endParaRPr lang="es-MX"/>
        </a:p>
      </dgm:t>
    </dgm:pt>
  </dgm:ptLst>
  <dgm:cxnLst>
    <dgm:cxn modelId="{C4C02B74-206C-4BAF-B8B4-19D875FF04D5}" type="presOf" srcId="{8235E8A2-4F7E-4C23-A40E-41B077A468D0}" destId="{96713012-FD08-4115-B833-9F9C4328F0E9}" srcOrd="1" destOrd="0" presId="urn:microsoft.com/office/officeart/2005/8/layout/gear1"/>
    <dgm:cxn modelId="{4A426F0C-383A-4BC0-BAB4-860BCE375F2E}" type="presOf" srcId="{D39234C1-D67B-46D7-9D92-8CBC7FE3CE85}" destId="{519AB25A-6BA6-4274-B7C8-EAF5F8F70762}" srcOrd="2" destOrd="0" presId="urn:microsoft.com/office/officeart/2005/8/layout/gear1"/>
    <dgm:cxn modelId="{744EAD68-957D-4BBF-83E9-5109DC9A4B52}" type="presOf" srcId="{6B13E755-5C2C-490A-B4AC-6F2DB31CC32F}" destId="{617A99EB-FBE5-4DE1-9983-B4F335A30C18}" srcOrd="0" destOrd="0" presId="urn:microsoft.com/office/officeart/2005/8/layout/gear1"/>
    <dgm:cxn modelId="{6E147672-B0E5-4E09-BE04-9D16C5C1AC7D}" type="presOf" srcId="{8235E8A2-4F7E-4C23-A40E-41B077A468D0}" destId="{452D3678-189E-4461-994E-8BADD1065AED}" srcOrd="2" destOrd="0" presId="urn:microsoft.com/office/officeart/2005/8/layout/gear1"/>
    <dgm:cxn modelId="{0014E238-D5AB-4A23-99CB-D78C1DAC85D5}" type="presOf" srcId="{14BC4E3A-CA28-4444-878A-BF65006968E5}" destId="{55C88EDC-EDFD-4378-9A1C-4DA479772F52}" srcOrd="0" destOrd="0" presId="urn:microsoft.com/office/officeart/2005/8/layout/gear1"/>
    <dgm:cxn modelId="{78ADA8B9-6D5A-4096-AB91-CD4622880B64}" srcId="{806960D3-B1CC-4169-9A96-6F2F2ECFF4A0}" destId="{02C35343-A40C-4868-B448-974D62D419DF}" srcOrd="3" destOrd="0" parTransId="{B4E714E4-A805-4CBF-8507-73B10E7E8E59}" sibTransId="{80A8563F-F93F-4196-B0C3-50D0A41A7940}"/>
    <dgm:cxn modelId="{41DFA520-AC26-4499-9FFD-17DE6842AC6B}" srcId="{806960D3-B1CC-4169-9A96-6F2F2ECFF4A0}" destId="{8235E8A2-4F7E-4C23-A40E-41B077A468D0}" srcOrd="1" destOrd="0" parTransId="{F03AA831-2C7C-496A-9EC3-CEF27CD5854F}" sibTransId="{14BC4E3A-CA28-4444-878A-BF65006968E5}"/>
    <dgm:cxn modelId="{4B43605B-1D73-4109-B4D6-2AA384619CA6}" type="presOf" srcId="{806960D3-B1CC-4169-9A96-6F2F2ECFF4A0}" destId="{3230085E-7A32-4B09-933E-DB7CF9D15683}" srcOrd="0" destOrd="0" presId="urn:microsoft.com/office/officeart/2005/8/layout/gear1"/>
    <dgm:cxn modelId="{79364756-B300-45A4-AB25-F2170B814392}" type="presOf" srcId="{BF9C48A5-0666-4B59-A681-C3F1A88DD892}" destId="{5DF068EF-E0AD-43A0-8F70-9E64CBF0A7F5}" srcOrd="2" destOrd="0" presId="urn:microsoft.com/office/officeart/2005/8/layout/gear1"/>
    <dgm:cxn modelId="{907DCAD1-A318-4E5D-8142-C2EB8BB56332}" type="presOf" srcId="{ED6E2ABC-5FFD-4985-A57A-AD81146625AA}" destId="{CADBE929-6C77-42F4-8BA1-DE56C7C93AD4}" srcOrd="0" destOrd="0" presId="urn:microsoft.com/office/officeart/2005/8/layout/gear1"/>
    <dgm:cxn modelId="{CB36817D-765E-4550-A24D-9E1235298C2F}" srcId="{806960D3-B1CC-4169-9A96-6F2F2ECFF4A0}" destId="{BF9C48A5-0666-4B59-A681-C3F1A88DD892}" srcOrd="2" destOrd="0" parTransId="{330091A4-021A-4D96-A27B-67F9CD305D21}" sibTransId="{ED6E2ABC-5FFD-4985-A57A-AD81146625AA}"/>
    <dgm:cxn modelId="{FBD1815F-9BF5-427F-9A95-A972C4BF94B1}" type="presOf" srcId="{8235E8A2-4F7E-4C23-A40E-41B077A468D0}" destId="{E3D7E839-E672-4EB9-A355-A9CB15CF1760}" srcOrd="0" destOrd="0" presId="urn:microsoft.com/office/officeart/2005/8/layout/gear1"/>
    <dgm:cxn modelId="{C5F57515-252F-4C66-BE06-8E910F42E055}" type="presOf" srcId="{BF9C48A5-0666-4B59-A681-C3F1A88DD892}" destId="{D0E93669-C1ED-4630-B22E-7ECF54418E75}" srcOrd="0" destOrd="0" presId="urn:microsoft.com/office/officeart/2005/8/layout/gear1"/>
    <dgm:cxn modelId="{85235070-05E6-48F0-AE09-70BD7A2FD6AB}" type="presOf" srcId="{BF9C48A5-0666-4B59-A681-C3F1A88DD892}" destId="{F9F434AE-3BC2-48B2-9415-972F8D91DB9A}" srcOrd="1" destOrd="0" presId="urn:microsoft.com/office/officeart/2005/8/layout/gear1"/>
    <dgm:cxn modelId="{4DDBDF51-A63B-409B-B714-F0C25E5174B5}" type="presOf" srcId="{D39234C1-D67B-46D7-9D92-8CBC7FE3CE85}" destId="{7225B6A7-18CF-42B5-AFCE-D931BC1D6AA7}" srcOrd="1" destOrd="0" presId="urn:microsoft.com/office/officeart/2005/8/layout/gear1"/>
    <dgm:cxn modelId="{C97AB8F0-4F50-4B15-A0DE-8DD17E0B6FD0}" srcId="{806960D3-B1CC-4169-9A96-6F2F2ECFF4A0}" destId="{D39234C1-D67B-46D7-9D92-8CBC7FE3CE85}" srcOrd="0" destOrd="0" parTransId="{2C2C5422-2DF1-4799-9D17-6640E026D533}" sibTransId="{6B13E755-5C2C-490A-B4AC-6F2DB31CC32F}"/>
    <dgm:cxn modelId="{8F5938D7-9C04-4081-B364-0F6745F185AA}" type="presOf" srcId="{BF9C48A5-0666-4B59-A681-C3F1A88DD892}" destId="{F1474BC3-1142-4AE1-9489-D16E1C5C4F0B}" srcOrd="3" destOrd="0" presId="urn:microsoft.com/office/officeart/2005/8/layout/gear1"/>
    <dgm:cxn modelId="{BCECE40E-497C-4944-AEA5-85A635D7B8C1}" type="presOf" srcId="{D39234C1-D67B-46D7-9D92-8CBC7FE3CE85}" destId="{9D00638A-2C89-4818-99EA-CA8DFAB565DF}" srcOrd="0" destOrd="0" presId="urn:microsoft.com/office/officeart/2005/8/layout/gear1"/>
    <dgm:cxn modelId="{76DEADED-CF02-462A-9F06-16EFAA3E4828}" type="presParOf" srcId="{3230085E-7A32-4B09-933E-DB7CF9D15683}" destId="{9D00638A-2C89-4818-99EA-CA8DFAB565DF}" srcOrd="0" destOrd="0" presId="urn:microsoft.com/office/officeart/2005/8/layout/gear1"/>
    <dgm:cxn modelId="{2EB0E5B7-B5A1-42CE-934D-B677AE734B19}" type="presParOf" srcId="{3230085E-7A32-4B09-933E-DB7CF9D15683}" destId="{7225B6A7-18CF-42B5-AFCE-D931BC1D6AA7}" srcOrd="1" destOrd="0" presId="urn:microsoft.com/office/officeart/2005/8/layout/gear1"/>
    <dgm:cxn modelId="{3FA6FDB6-95A7-43EB-84B5-46740FB95CF0}" type="presParOf" srcId="{3230085E-7A32-4B09-933E-DB7CF9D15683}" destId="{519AB25A-6BA6-4274-B7C8-EAF5F8F70762}" srcOrd="2" destOrd="0" presId="urn:microsoft.com/office/officeart/2005/8/layout/gear1"/>
    <dgm:cxn modelId="{4FB0F882-E480-4480-8726-33129C5D856D}" type="presParOf" srcId="{3230085E-7A32-4B09-933E-DB7CF9D15683}" destId="{E3D7E839-E672-4EB9-A355-A9CB15CF1760}" srcOrd="3" destOrd="0" presId="urn:microsoft.com/office/officeart/2005/8/layout/gear1"/>
    <dgm:cxn modelId="{47780793-9E2A-4EFF-A230-D0F9A0BABB14}" type="presParOf" srcId="{3230085E-7A32-4B09-933E-DB7CF9D15683}" destId="{96713012-FD08-4115-B833-9F9C4328F0E9}" srcOrd="4" destOrd="0" presId="urn:microsoft.com/office/officeart/2005/8/layout/gear1"/>
    <dgm:cxn modelId="{24DA0AC5-A574-4E09-82C7-EAAFE353463B}" type="presParOf" srcId="{3230085E-7A32-4B09-933E-DB7CF9D15683}" destId="{452D3678-189E-4461-994E-8BADD1065AED}" srcOrd="5" destOrd="0" presId="urn:microsoft.com/office/officeart/2005/8/layout/gear1"/>
    <dgm:cxn modelId="{8286D1EA-1071-453C-8375-A7A06AEF1249}" type="presParOf" srcId="{3230085E-7A32-4B09-933E-DB7CF9D15683}" destId="{D0E93669-C1ED-4630-B22E-7ECF54418E75}" srcOrd="6" destOrd="0" presId="urn:microsoft.com/office/officeart/2005/8/layout/gear1"/>
    <dgm:cxn modelId="{EAB67B3B-8F79-4FDC-A828-CC369CAAF582}" type="presParOf" srcId="{3230085E-7A32-4B09-933E-DB7CF9D15683}" destId="{F9F434AE-3BC2-48B2-9415-972F8D91DB9A}" srcOrd="7" destOrd="0" presId="urn:microsoft.com/office/officeart/2005/8/layout/gear1"/>
    <dgm:cxn modelId="{B3FBFC87-7F31-4A62-AA2C-A9CD9625AE87}" type="presParOf" srcId="{3230085E-7A32-4B09-933E-DB7CF9D15683}" destId="{5DF068EF-E0AD-43A0-8F70-9E64CBF0A7F5}" srcOrd="8" destOrd="0" presId="urn:microsoft.com/office/officeart/2005/8/layout/gear1"/>
    <dgm:cxn modelId="{493DA88D-CE15-4204-9DA4-D6FE00FFEDA1}" type="presParOf" srcId="{3230085E-7A32-4B09-933E-DB7CF9D15683}" destId="{F1474BC3-1142-4AE1-9489-D16E1C5C4F0B}" srcOrd="9" destOrd="0" presId="urn:microsoft.com/office/officeart/2005/8/layout/gear1"/>
    <dgm:cxn modelId="{45458B58-5D26-442F-BEF6-F78F78D97118}" type="presParOf" srcId="{3230085E-7A32-4B09-933E-DB7CF9D15683}" destId="{617A99EB-FBE5-4DE1-9983-B4F335A30C18}" srcOrd="10" destOrd="0" presId="urn:microsoft.com/office/officeart/2005/8/layout/gear1"/>
    <dgm:cxn modelId="{7AD31B45-8983-4813-8871-655E40BA648D}" type="presParOf" srcId="{3230085E-7A32-4B09-933E-DB7CF9D15683}" destId="{55C88EDC-EDFD-4378-9A1C-4DA479772F52}" srcOrd="11" destOrd="0" presId="urn:microsoft.com/office/officeart/2005/8/layout/gear1"/>
    <dgm:cxn modelId="{0F517741-082E-405D-AE01-09266711684F}" type="presParOf" srcId="{3230085E-7A32-4B09-933E-DB7CF9D15683}" destId="{CADBE929-6C77-42F4-8BA1-DE56C7C93AD4}"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BB376B-16FB-4251-8761-4F23590C061E}" type="doc">
      <dgm:prSet loTypeId="urn:microsoft.com/office/officeart/2005/8/layout/cycle5" loCatId="cycle" qsTypeId="urn:microsoft.com/office/officeart/2005/8/quickstyle/3d2" qsCatId="3D" csTypeId="urn:microsoft.com/office/officeart/2005/8/colors/colorful4" csCatId="colorful" phldr="1"/>
      <dgm:spPr/>
      <dgm:t>
        <a:bodyPr/>
        <a:lstStyle/>
        <a:p>
          <a:endParaRPr lang="es-MX"/>
        </a:p>
      </dgm:t>
    </dgm:pt>
    <dgm:pt modelId="{8DDE5776-2946-4EC2-9784-CC5092721A63}">
      <dgm:prSet phldrT="[Texto]" custT="1"/>
      <dgm:spPr/>
      <dgm:t>
        <a:bodyPr/>
        <a:lstStyle/>
        <a:p>
          <a:r>
            <a:rPr lang="es-MX" sz="1600" dirty="0" smtClean="0"/>
            <a:t>Fijación de los Objetivos generales de la empresa</a:t>
          </a:r>
          <a:endParaRPr lang="es-MX" sz="1600" dirty="0"/>
        </a:p>
      </dgm:t>
    </dgm:pt>
    <dgm:pt modelId="{37032A67-3A7A-4634-8C1A-2412E8A06EF9}" type="parTrans" cxnId="{CC56F3D8-B827-4CF5-A68A-3EBFAE69C94C}">
      <dgm:prSet/>
      <dgm:spPr/>
      <dgm:t>
        <a:bodyPr/>
        <a:lstStyle/>
        <a:p>
          <a:endParaRPr lang="es-MX"/>
        </a:p>
      </dgm:t>
    </dgm:pt>
    <dgm:pt modelId="{275F14BB-0681-4AAB-B00A-CF64B94FC598}" type="sibTrans" cxnId="{CC56F3D8-B827-4CF5-A68A-3EBFAE69C94C}">
      <dgm:prSet/>
      <dgm:spPr/>
      <dgm:t>
        <a:bodyPr/>
        <a:lstStyle/>
        <a:p>
          <a:endParaRPr lang="es-MX"/>
        </a:p>
      </dgm:t>
    </dgm:pt>
    <dgm:pt modelId="{54CA55BF-7853-4F13-853C-C87E17DDD133}">
      <dgm:prSet phldrT="[Texto]" custT="1"/>
      <dgm:spPr/>
      <dgm:t>
        <a:bodyPr/>
        <a:lstStyle/>
        <a:p>
          <a:r>
            <a:rPr lang="es-MX" sz="1600" dirty="0" smtClean="0"/>
            <a:t>Elaboración de la Planeación Estratégica</a:t>
          </a:r>
          <a:endParaRPr lang="es-MX" sz="1600" dirty="0"/>
        </a:p>
      </dgm:t>
    </dgm:pt>
    <dgm:pt modelId="{22E2291C-12A9-4F6E-A336-6351852B02CC}" type="parTrans" cxnId="{A0E1AE0D-7990-4E63-B236-A326CD35A21F}">
      <dgm:prSet/>
      <dgm:spPr/>
      <dgm:t>
        <a:bodyPr/>
        <a:lstStyle/>
        <a:p>
          <a:endParaRPr lang="es-MX"/>
        </a:p>
      </dgm:t>
    </dgm:pt>
    <dgm:pt modelId="{64A06218-602B-4E60-AA79-AAD4E01757D2}" type="sibTrans" cxnId="{A0E1AE0D-7990-4E63-B236-A326CD35A21F}">
      <dgm:prSet/>
      <dgm:spPr/>
      <dgm:t>
        <a:bodyPr/>
        <a:lstStyle/>
        <a:p>
          <a:endParaRPr lang="es-MX"/>
        </a:p>
      </dgm:t>
    </dgm:pt>
    <dgm:pt modelId="{37AA8342-32D2-4362-BC18-4378DCECF557}">
      <dgm:prSet phldrT="[Texto]" custT="1"/>
      <dgm:spPr/>
      <dgm:t>
        <a:bodyPr/>
        <a:lstStyle/>
        <a:p>
          <a:r>
            <a:rPr lang="es-MX" sz="1600" dirty="0" smtClean="0"/>
            <a:t>Fijación de los objetivos por departamentos.</a:t>
          </a:r>
          <a:endParaRPr lang="es-MX" sz="1600" dirty="0"/>
        </a:p>
      </dgm:t>
    </dgm:pt>
    <dgm:pt modelId="{7BC0D0BA-D73C-4CFD-A213-75E357257DEB}" type="parTrans" cxnId="{E26E34C9-7166-45DC-95A4-01F6FF26ACEE}">
      <dgm:prSet/>
      <dgm:spPr/>
      <dgm:t>
        <a:bodyPr/>
        <a:lstStyle/>
        <a:p>
          <a:endParaRPr lang="es-MX"/>
        </a:p>
      </dgm:t>
    </dgm:pt>
    <dgm:pt modelId="{C0663ADC-E828-43DC-984D-EC1F7B969C0F}" type="sibTrans" cxnId="{E26E34C9-7166-45DC-95A4-01F6FF26ACEE}">
      <dgm:prSet/>
      <dgm:spPr/>
      <dgm:t>
        <a:bodyPr/>
        <a:lstStyle/>
        <a:p>
          <a:endParaRPr lang="es-MX"/>
        </a:p>
      </dgm:t>
    </dgm:pt>
    <dgm:pt modelId="{770D50F4-45CB-41DC-818D-F829B8C67951}">
      <dgm:prSet phldrT="[Texto]" custT="1"/>
      <dgm:spPr/>
      <dgm:t>
        <a:bodyPr/>
        <a:lstStyle/>
        <a:p>
          <a:r>
            <a:rPr lang="es-MX" sz="1600" dirty="0" smtClean="0"/>
            <a:t>Elaboración del plan táctico por cada departamento</a:t>
          </a:r>
          <a:endParaRPr lang="es-MX" sz="1600" dirty="0"/>
        </a:p>
      </dgm:t>
    </dgm:pt>
    <dgm:pt modelId="{3877EF05-139D-4025-BF35-50290A0BF468}" type="parTrans" cxnId="{10A6F267-DBD6-4C6B-BBB2-D5C656539AD5}">
      <dgm:prSet/>
      <dgm:spPr/>
      <dgm:t>
        <a:bodyPr/>
        <a:lstStyle/>
        <a:p>
          <a:endParaRPr lang="es-MX"/>
        </a:p>
      </dgm:t>
    </dgm:pt>
    <dgm:pt modelId="{6D6CEF3C-E735-4A15-B743-1FC1A9F96B69}" type="sibTrans" cxnId="{10A6F267-DBD6-4C6B-BBB2-D5C656539AD5}">
      <dgm:prSet/>
      <dgm:spPr/>
      <dgm:t>
        <a:bodyPr/>
        <a:lstStyle/>
        <a:p>
          <a:endParaRPr lang="es-MX"/>
        </a:p>
      </dgm:t>
    </dgm:pt>
    <dgm:pt modelId="{75839BCB-F08A-4596-8269-31AF13BF6723}">
      <dgm:prSet phldrT="[Texto]" custT="1"/>
      <dgm:spPr/>
      <dgm:t>
        <a:bodyPr/>
        <a:lstStyle/>
        <a:p>
          <a:r>
            <a:rPr lang="es-MX" sz="1600" dirty="0" smtClean="0"/>
            <a:t>Plan táctico – Planes operacionales </a:t>
          </a:r>
          <a:endParaRPr lang="es-MX" sz="1600" dirty="0"/>
        </a:p>
      </dgm:t>
    </dgm:pt>
    <dgm:pt modelId="{2A623F63-6FF9-4D35-BDAB-C7ED0DD4F905}" type="parTrans" cxnId="{63D62AAD-682D-470F-874B-CA196D9AEB2E}">
      <dgm:prSet/>
      <dgm:spPr/>
      <dgm:t>
        <a:bodyPr/>
        <a:lstStyle/>
        <a:p>
          <a:endParaRPr lang="es-MX"/>
        </a:p>
      </dgm:t>
    </dgm:pt>
    <dgm:pt modelId="{4A07AC30-3C80-4974-B09D-623D8C3DB844}" type="sibTrans" cxnId="{63D62AAD-682D-470F-874B-CA196D9AEB2E}">
      <dgm:prSet/>
      <dgm:spPr/>
      <dgm:t>
        <a:bodyPr/>
        <a:lstStyle/>
        <a:p>
          <a:endParaRPr lang="es-MX"/>
        </a:p>
      </dgm:t>
    </dgm:pt>
    <dgm:pt modelId="{8FEA4E87-F478-46CB-AAE9-0B6ABDC7CE60}">
      <dgm:prSet phldrT="[Texto]" custT="1"/>
      <dgm:spPr/>
      <dgm:t>
        <a:bodyPr/>
        <a:lstStyle/>
        <a:p>
          <a:r>
            <a:rPr lang="es-MX" sz="1600" dirty="0" smtClean="0"/>
            <a:t>Evaluación de los resultados alcanzados.</a:t>
          </a:r>
          <a:endParaRPr lang="es-MX" sz="1600" dirty="0"/>
        </a:p>
      </dgm:t>
    </dgm:pt>
    <dgm:pt modelId="{F3AA5C51-E746-4001-A346-D72A03BF3567}" type="parTrans" cxnId="{2106F83C-8A01-47FF-8B35-15AEA0BE9575}">
      <dgm:prSet/>
      <dgm:spPr/>
      <dgm:t>
        <a:bodyPr/>
        <a:lstStyle/>
        <a:p>
          <a:endParaRPr lang="es-MX"/>
        </a:p>
      </dgm:t>
    </dgm:pt>
    <dgm:pt modelId="{B462C1B1-7AD1-4264-9CE5-B4F09E28A099}" type="sibTrans" cxnId="{2106F83C-8A01-47FF-8B35-15AEA0BE9575}">
      <dgm:prSet/>
      <dgm:spPr/>
      <dgm:t>
        <a:bodyPr/>
        <a:lstStyle/>
        <a:p>
          <a:endParaRPr lang="es-MX"/>
        </a:p>
      </dgm:t>
    </dgm:pt>
    <dgm:pt modelId="{BB919AEA-931B-488E-9527-31F4C5295E50}">
      <dgm:prSet phldrT="[Texto]" custT="1"/>
      <dgm:spPr/>
      <dgm:t>
        <a:bodyPr/>
        <a:lstStyle/>
        <a:p>
          <a:r>
            <a:rPr lang="es-MX" sz="1600" dirty="0" smtClean="0"/>
            <a:t>Revisión y en su caso modificación de los objetivos y planes </a:t>
          </a:r>
          <a:endParaRPr lang="es-MX" sz="1600" dirty="0"/>
        </a:p>
      </dgm:t>
    </dgm:pt>
    <dgm:pt modelId="{C538A0C3-8BFF-4722-8CD1-351992DD2015}" type="parTrans" cxnId="{2A3840B0-FFA1-4BFD-9FC1-7F8B01BD034C}">
      <dgm:prSet/>
      <dgm:spPr/>
      <dgm:t>
        <a:bodyPr/>
        <a:lstStyle/>
        <a:p>
          <a:endParaRPr lang="es-MX"/>
        </a:p>
      </dgm:t>
    </dgm:pt>
    <dgm:pt modelId="{3B09A3A4-B8E5-491D-8A4B-526951443D4E}" type="sibTrans" cxnId="{2A3840B0-FFA1-4BFD-9FC1-7F8B01BD034C}">
      <dgm:prSet/>
      <dgm:spPr/>
      <dgm:t>
        <a:bodyPr/>
        <a:lstStyle/>
        <a:p>
          <a:endParaRPr lang="es-MX"/>
        </a:p>
      </dgm:t>
    </dgm:pt>
    <dgm:pt modelId="{0E436709-EB2D-43AE-AA0E-273B50D25B7C}">
      <dgm:prSet phldrT="[Texto]" custT="1"/>
      <dgm:spPr/>
      <dgm:t>
        <a:bodyPr/>
        <a:lstStyle/>
        <a:p>
          <a:r>
            <a:rPr lang="es-MX" sz="1600" dirty="0" smtClean="0"/>
            <a:t>Evaluación de los resultados. </a:t>
          </a:r>
          <a:endParaRPr lang="es-MX" sz="1600" dirty="0"/>
        </a:p>
      </dgm:t>
    </dgm:pt>
    <dgm:pt modelId="{983642ED-FC57-4168-ABFC-17B708ABCFA2}" type="parTrans" cxnId="{A4CD6495-EB30-453C-9628-00FDE98895B0}">
      <dgm:prSet/>
      <dgm:spPr/>
      <dgm:t>
        <a:bodyPr/>
        <a:lstStyle/>
        <a:p>
          <a:endParaRPr lang="es-MX"/>
        </a:p>
      </dgm:t>
    </dgm:pt>
    <dgm:pt modelId="{A43E1B0E-9B4E-4AE8-A1AC-2607A29F597B}" type="sibTrans" cxnId="{A4CD6495-EB30-453C-9628-00FDE98895B0}">
      <dgm:prSet/>
      <dgm:spPr/>
      <dgm:t>
        <a:bodyPr/>
        <a:lstStyle/>
        <a:p>
          <a:endParaRPr lang="es-MX"/>
        </a:p>
      </dgm:t>
    </dgm:pt>
    <dgm:pt modelId="{97855414-C054-4718-9A43-4C795F1BC0B7}" type="pres">
      <dgm:prSet presAssocID="{50BB376B-16FB-4251-8761-4F23590C061E}" presName="cycle" presStyleCnt="0">
        <dgm:presLayoutVars>
          <dgm:dir/>
          <dgm:resizeHandles val="exact"/>
        </dgm:presLayoutVars>
      </dgm:prSet>
      <dgm:spPr/>
      <dgm:t>
        <a:bodyPr/>
        <a:lstStyle/>
        <a:p>
          <a:endParaRPr lang="es-MX"/>
        </a:p>
      </dgm:t>
    </dgm:pt>
    <dgm:pt modelId="{64D5A76A-0FAA-49F9-888E-CD276FD39DDE}" type="pres">
      <dgm:prSet presAssocID="{8DDE5776-2946-4EC2-9784-CC5092721A63}" presName="node" presStyleLbl="node1" presStyleIdx="0" presStyleCnt="8" custScaleX="140497" custScaleY="140818">
        <dgm:presLayoutVars>
          <dgm:bulletEnabled val="1"/>
        </dgm:presLayoutVars>
      </dgm:prSet>
      <dgm:spPr/>
      <dgm:t>
        <a:bodyPr/>
        <a:lstStyle/>
        <a:p>
          <a:endParaRPr lang="es-MX"/>
        </a:p>
      </dgm:t>
    </dgm:pt>
    <dgm:pt modelId="{EC577A77-C888-49D3-B8D3-27799FBC652A}" type="pres">
      <dgm:prSet presAssocID="{8DDE5776-2946-4EC2-9784-CC5092721A63}" presName="spNode" presStyleCnt="0"/>
      <dgm:spPr/>
      <dgm:t>
        <a:bodyPr/>
        <a:lstStyle/>
        <a:p>
          <a:endParaRPr lang="es-MX"/>
        </a:p>
      </dgm:t>
    </dgm:pt>
    <dgm:pt modelId="{7AEEB0C7-E05E-4976-9878-BBB4D0494A1A}" type="pres">
      <dgm:prSet presAssocID="{275F14BB-0681-4AAB-B00A-CF64B94FC598}" presName="sibTrans" presStyleLbl="sibTrans1D1" presStyleIdx="0" presStyleCnt="8"/>
      <dgm:spPr/>
      <dgm:t>
        <a:bodyPr/>
        <a:lstStyle/>
        <a:p>
          <a:endParaRPr lang="es-MX"/>
        </a:p>
      </dgm:t>
    </dgm:pt>
    <dgm:pt modelId="{675D2485-1BE1-4492-A5E0-9BA7C724BE6E}" type="pres">
      <dgm:prSet presAssocID="{54CA55BF-7853-4F13-853C-C87E17DDD133}" presName="node" presStyleLbl="node1" presStyleIdx="1" presStyleCnt="8" custScaleX="132767">
        <dgm:presLayoutVars>
          <dgm:bulletEnabled val="1"/>
        </dgm:presLayoutVars>
      </dgm:prSet>
      <dgm:spPr/>
      <dgm:t>
        <a:bodyPr/>
        <a:lstStyle/>
        <a:p>
          <a:endParaRPr lang="es-MX"/>
        </a:p>
      </dgm:t>
    </dgm:pt>
    <dgm:pt modelId="{55B46E23-182F-4C85-BD0A-0F1A5D738954}" type="pres">
      <dgm:prSet presAssocID="{54CA55BF-7853-4F13-853C-C87E17DDD133}" presName="spNode" presStyleCnt="0"/>
      <dgm:spPr/>
      <dgm:t>
        <a:bodyPr/>
        <a:lstStyle/>
        <a:p>
          <a:endParaRPr lang="es-MX"/>
        </a:p>
      </dgm:t>
    </dgm:pt>
    <dgm:pt modelId="{07D95EC7-1931-4A3D-A675-EC8DBBB0A319}" type="pres">
      <dgm:prSet presAssocID="{64A06218-602B-4E60-AA79-AAD4E01757D2}" presName="sibTrans" presStyleLbl="sibTrans1D1" presStyleIdx="1" presStyleCnt="8"/>
      <dgm:spPr/>
      <dgm:t>
        <a:bodyPr/>
        <a:lstStyle/>
        <a:p>
          <a:endParaRPr lang="es-MX"/>
        </a:p>
      </dgm:t>
    </dgm:pt>
    <dgm:pt modelId="{0A91782D-E292-4A24-BC5A-961E3257F185}" type="pres">
      <dgm:prSet presAssocID="{37AA8342-32D2-4362-BC18-4378DCECF557}" presName="node" presStyleLbl="node1" presStyleIdx="2" presStyleCnt="8" custScaleX="164801">
        <dgm:presLayoutVars>
          <dgm:bulletEnabled val="1"/>
        </dgm:presLayoutVars>
      </dgm:prSet>
      <dgm:spPr/>
      <dgm:t>
        <a:bodyPr/>
        <a:lstStyle/>
        <a:p>
          <a:endParaRPr lang="es-MX"/>
        </a:p>
      </dgm:t>
    </dgm:pt>
    <dgm:pt modelId="{B6364BEF-6A8E-43AB-B804-1CEEF92BB8C5}" type="pres">
      <dgm:prSet presAssocID="{37AA8342-32D2-4362-BC18-4378DCECF557}" presName="spNode" presStyleCnt="0"/>
      <dgm:spPr/>
      <dgm:t>
        <a:bodyPr/>
        <a:lstStyle/>
        <a:p>
          <a:endParaRPr lang="es-MX"/>
        </a:p>
      </dgm:t>
    </dgm:pt>
    <dgm:pt modelId="{C0C6C5F3-A676-4E2E-BAE9-5396492ACBDD}" type="pres">
      <dgm:prSet presAssocID="{C0663ADC-E828-43DC-984D-EC1F7B969C0F}" presName="sibTrans" presStyleLbl="sibTrans1D1" presStyleIdx="2" presStyleCnt="8"/>
      <dgm:spPr/>
      <dgm:t>
        <a:bodyPr/>
        <a:lstStyle/>
        <a:p>
          <a:endParaRPr lang="es-MX"/>
        </a:p>
      </dgm:t>
    </dgm:pt>
    <dgm:pt modelId="{A72F4038-85EC-45D4-9CA8-7B8A2255473D}" type="pres">
      <dgm:prSet presAssocID="{770D50F4-45CB-41DC-818D-F829B8C67951}" presName="node" presStyleLbl="node1" presStyleIdx="3" presStyleCnt="8" custScaleX="156657" custScaleY="118612">
        <dgm:presLayoutVars>
          <dgm:bulletEnabled val="1"/>
        </dgm:presLayoutVars>
      </dgm:prSet>
      <dgm:spPr/>
      <dgm:t>
        <a:bodyPr/>
        <a:lstStyle/>
        <a:p>
          <a:endParaRPr lang="es-MX"/>
        </a:p>
      </dgm:t>
    </dgm:pt>
    <dgm:pt modelId="{94B579F6-1B62-4B82-84A7-2EB0E45E0ACA}" type="pres">
      <dgm:prSet presAssocID="{770D50F4-45CB-41DC-818D-F829B8C67951}" presName="spNode" presStyleCnt="0"/>
      <dgm:spPr/>
      <dgm:t>
        <a:bodyPr/>
        <a:lstStyle/>
        <a:p>
          <a:endParaRPr lang="es-MX"/>
        </a:p>
      </dgm:t>
    </dgm:pt>
    <dgm:pt modelId="{CAC783EC-27FC-4B61-89FA-0C119CFE69AD}" type="pres">
      <dgm:prSet presAssocID="{6D6CEF3C-E735-4A15-B743-1FC1A9F96B69}" presName="sibTrans" presStyleLbl="sibTrans1D1" presStyleIdx="3" presStyleCnt="8"/>
      <dgm:spPr/>
      <dgm:t>
        <a:bodyPr/>
        <a:lstStyle/>
        <a:p>
          <a:endParaRPr lang="es-MX"/>
        </a:p>
      </dgm:t>
    </dgm:pt>
    <dgm:pt modelId="{C997F18B-8B66-47B6-806F-4AE0E76F648A}" type="pres">
      <dgm:prSet presAssocID="{75839BCB-F08A-4596-8269-31AF13BF6723}" presName="node" presStyleLbl="node1" presStyleIdx="4" presStyleCnt="8" custScaleX="160555">
        <dgm:presLayoutVars>
          <dgm:bulletEnabled val="1"/>
        </dgm:presLayoutVars>
      </dgm:prSet>
      <dgm:spPr/>
      <dgm:t>
        <a:bodyPr/>
        <a:lstStyle/>
        <a:p>
          <a:endParaRPr lang="es-MX"/>
        </a:p>
      </dgm:t>
    </dgm:pt>
    <dgm:pt modelId="{B787D6E4-8394-471D-9BCD-B8386CCE8EDD}" type="pres">
      <dgm:prSet presAssocID="{75839BCB-F08A-4596-8269-31AF13BF6723}" presName="spNode" presStyleCnt="0"/>
      <dgm:spPr/>
      <dgm:t>
        <a:bodyPr/>
        <a:lstStyle/>
        <a:p>
          <a:endParaRPr lang="es-MX"/>
        </a:p>
      </dgm:t>
    </dgm:pt>
    <dgm:pt modelId="{A5E6C99A-055F-4E46-8012-91CEDF68DFA9}" type="pres">
      <dgm:prSet presAssocID="{4A07AC30-3C80-4974-B09D-623D8C3DB844}" presName="sibTrans" presStyleLbl="sibTrans1D1" presStyleIdx="4" presStyleCnt="8"/>
      <dgm:spPr/>
      <dgm:t>
        <a:bodyPr/>
        <a:lstStyle/>
        <a:p>
          <a:endParaRPr lang="es-MX"/>
        </a:p>
      </dgm:t>
    </dgm:pt>
    <dgm:pt modelId="{EF8EE7AB-3CC5-4E74-95F1-B564C60F4F92}" type="pres">
      <dgm:prSet presAssocID="{8FEA4E87-F478-46CB-AAE9-0B6ABDC7CE60}" presName="node" presStyleLbl="node1" presStyleIdx="5" presStyleCnt="8" custScaleX="129269">
        <dgm:presLayoutVars>
          <dgm:bulletEnabled val="1"/>
        </dgm:presLayoutVars>
      </dgm:prSet>
      <dgm:spPr/>
      <dgm:t>
        <a:bodyPr/>
        <a:lstStyle/>
        <a:p>
          <a:endParaRPr lang="es-MX"/>
        </a:p>
      </dgm:t>
    </dgm:pt>
    <dgm:pt modelId="{59815CB3-F837-47DE-9C9C-A0E70DF34829}" type="pres">
      <dgm:prSet presAssocID="{8FEA4E87-F478-46CB-AAE9-0B6ABDC7CE60}" presName="spNode" presStyleCnt="0"/>
      <dgm:spPr/>
      <dgm:t>
        <a:bodyPr/>
        <a:lstStyle/>
        <a:p>
          <a:endParaRPr lang="es-MX"/>
        </a:p>
      </dgm:t>
    </dgm:pt>
    <dgm:pt modelId="{2CE9381F-E375-458D-8CB4-2D6BF2B1B2DC}" type="pres">
      <dgm:prSet presAssocID="{B462C1B1-7AD1-4264-9CE5-B4F09E28A099}" presName="sibTrans" presStyleLbl="sibTrans1D1" presStyleIdx="5" presStyleCnt="8"/>
      <dgm:spPr/>
      <dgm:t>
        <a:bodyPr/>
        <a:lstStyle/>
        <a:p>
          <a:endParaRPr lang="es-MX"/>
        </a:p>
      </dgm:t>
    </dgm:pt>
    <dgm:pt modelId="{13DD008A-CCE1-4B53-9AE0-C6288B4C304C}" type="pres">
      <dgm:prSet presAssocID="{BB919AEA-931B-488E-9527-31F4C5295E50}" presName="node" presStyleLbl="node1" presStyleIdx="6" presStyleCnt="8" custScaleX="207771">
        <dgm:presLayoutVars>
          <dgm:bulletEnabled val="1"/>
        </dgm:presLayoutVars>
      </dgm:prSet>
      <dgm:spPr/>
      <dgm:t>
        <a:bodyPr/>
        <a:lstStyle/>
        <a:p>
          <a:endParaRPr lang="es-MX"/>
        </a:p>
      </dgm:t>
    </dgm:pt>
    <dgm:pt modelId="{5446BF10-5B05-4E7E-8000-D31BDFEDB449}" type="pres">
      <dgm:prSet presAssocID="{BB919AEA-931B-488E-9527-31F4C5295E50}" presName="spNode" presStyleCnt="0"/>
      <dgm:spPr/>
      <dgm:t>
        <a:bodyPr/>
        <a:lstStyle/>
        <a:p>
          <a:endParaRPr lang="es-MX"/>
        </a:p>
      </dgm:t>
    </dgm:pt>
    <dgm:pt modelId="{E9E9862F-23F7-44C0-8274-7266792161FC}" type="pres">
      <dgm:prSet presAssocID="{3B09A3A4-B8E5-491D-8A4B-526951443D4E}" presName="sibTrans" presStyleLbl="sibTrans1D1" presStyleIdx="6" presStyleCnt="8"/>
      <dgm:spPr/>
      <dgm:t>
        <a:bodyPr/>
        <a:lstStyle/>
        <a:p>
          <a:endParaRPr lang="es-MX"/>
        </a:p>
      </dgm:t>
    </dgm:pt>
    <dgm:pt modelId="{2925DBC5-BFA1-4143-925E-F5B2410CEF5A}" type="pres">
      <dgm:prSet presAssocID="{0E436709-EB2D-43AE-AA0E-273B50D25B7C}" presName="node" presStyleLbl="node1" presStyleIdx="7" presStyleCnt="8" custScaleX="158070">
        <dgm:presLayoutVars>
          <dgm:bulletEnabled val="1"/>
        </dgm:presLayoutVars>
      </dgm:prSet>
      <dgm:spPr/>
      <dgm:t>
        <a:bodyPr/>
        <a:lstStyle/>
        <a:p>
          <a:endParaRPr lang="es-MX"/>
        </a:p>
      </dgm:t>
    </dgm:pt>
    <dgm:pt modelId="{9A72C228-A9AA-4BA8-B9DC-CC8C52EF0450}" type="pres">
      <dgm:prSet presAssocID="{0E436709-EB2D-43AE-AA0E-273B50D25B7C}" presName="spNode" presStyleCnt="0"/>
      <dgm:spPr/>
      <dgm:t>
        <a:bodyPr/>
        <a:lstStyle/>
        <a:p>
          <a:endParaRPr lang="es-MX"/>
        </a:p>
      </dgm:t>
    </dgm:pt>
    <dgm:pt modelId="{84D52F11-C2BF-4C16-A0BB-4108F8CD22E6}" type="pres">
      <dgm:prSet presAssocID="{A43E1B0E-9B4E-4AE8-A1AC-2607A29F597B}" presName="sibTrans" presStyleLbl="sibTrans1D1" presStyleIdx="7" presStyleCnt="8"/>
      <dgm:spPr/>
      <dgm:t>
        <a:bodyPr/>
        <a:lstStyle/>
        <a:p>
          <a:endParaRPr lang="es-MX"/>
        </a:p>
      </dgm:t>
    </dgm:pt>
  </dgm:ptLst>
  <dgm:cxnLst>
    <dgm:cxn modelId="{C5291067-ABAA-4236-AFF3-34B89B985D62}" type="presOf" srcId="{B462C1B1-7AD1-4264-9CE5-B4F09E28A099}" destId="{2CE9381F-E375-458D-8CB4-2D6BF2B1B2DC}" srcOrd="0" destOrd="0" presId="urn:microsoft.com/office/officeart/2005/8/layout/cycle5"/>
    <dgm:cxn modelId="{EC2C6608-E486-4F44-9D1E-A1564EF84A2C}" type="presOf" srcId="{3B09A3A4-B8E5-491D-8A4B-526951443D4E}" destId="{E9E9862F-23F7-44C0-8274-7266792161FC}" srcOrd="0" destOrd="0" presId="urn:microsoft.com/office/officeart/2005/8/layout/cycle5"/>
    <dgm:cxn modelId="{CC56F3D8-B827-4CF5-A68A-3EBFAE69C94C}" srcId="{50BB376B-16FB-4251-8761-4F23590C061E}" destId="{8DDE5776-2946-4EC2-9784-CC5092721A63}" srcOrd="0" destOrd="0" parTransId="{37032A67-3A7A-4634-8C1A-2412E8A06EF9}" sibTransId="{275F14BB-0681-4AAB-B00A-CF64B94FC598}"/>
    <dgm:cxn modelId="{1D6C75EF-1048-45AF-A361-16A2B7A31570}" type="presOf" srcId="{8DDE5776-2946-4EC2-9784-CC5092721A63}" destId="{64D5A76A-0FAA-49F9-888E-CD276FD39DDE}" srcOrd="0" destOrd="0" presId="urn:microsoft.com/office/officeart/2005/8/layout/cycle5"/>
    <dgm:cxn modelId="{6ADBFFEF-A4A0-4234-B3A4-1E109D56D0E6}" type="presOf" srcId="{C0663ADC-E828-43DC-984D-EC1F7B969C0F}" destId="{C0C6C5F3-A676-4E2E-BAE9-5396492ACBDD}" srcOrd="0" destOrd="0" presId="urn:microsoft.com/office/officeart/2005/8/layout/cycle5"/>
    <dgm:cxn modelId="{AE80169F-3BBD-4FBD-AF59-8F1953F47B2B}" type="presOf" srcId="{75839BCB-F08A-4596-8269-31AF13BF6723}" destId="{C997F18B-8B66-47B6-806F-4AE0E76F648A}" srcOrd="0" destOrd="0" presId="urn:microsoft.com/office/officeart/2005/8/layout/cycle5"/>
    <dgm:cxn modelId="{2A3840B0-FFA1-4BFD-9FC1-7F8B01BD034C}" srcId="{50BB376B-16FB-4251-8761-4F23590C061E}" destId="{BB919AEA-931B-488E-9527-31F4C5295E50}" srcOrd="6" destOrd="0" parTransId="{C538A0C3-8BFF-4722-8CD1-351992DD2015}" sibTransId="{3B09A3A4-B8E5-491D-8A4B-526951443D4E}"/>
    <dgm:cxn modelId="{2106F83C-8A01-47FF-8B35-15AEA0BE9575}" srcId="{50BB376B-16FB-4251-8761-4F23590C061E}" destId="{8FEA4E87-F478-46CB-AAE9-0B6ABDC7CE60}" srcOrd="5" destOrd="0" parTransId="{F3AA5C51-E746-4001-A346-D72A03BF3567}" sibTransId="{B462C1B1-7AD1-4264-9CE5-B4F09E28A099}"/>
    <dgm:cxn modelId="{196CC7E5-BAB0-45EB-98B1-76017E02F413}" type="presOf" srcId="{50BB376B-16FB-4251-8761-4F23590C061E}" destId="{97855414-C054-4718-9A43-4C795F1BC0B7}" srcOrd="0" destOrd="0" presId="urn:microsoft.com/office/officeart/2005/8/layout/cycle5"/>
    <dgm:cxn modelId="{A3180EC5-4B0F-4185-A641-7298A52A38DC}" type="presOf" srcId="{A43E1B0E-9B4E-4AE8-A1AC-2607A29F597B}" destId="{84D52F11-C2BF-4C16-A0BB-4108F8CD22E6}" srcOrd="0" destOrd="0" presId="urn:microsoft.com/office/officeart/2005/8/layout/cycle5"/>
    <dgm:cxn modelId="{367AF127-96AB-4B7D-80FC-F34F0CF84EFD}" type="presOf" srcId="{770D50F4-45CB-41DC-818D-F829B8C67951}" destId="{A72F4038-85EC-45D4-9CA8-7B8A2255473D}" srcOrd="0" destOrd="0" presId="urn:microsoft.com/office/officeart/2005/8/layout/cycle5"/>
    <dgm:cxn modelId="{A4CD6495-EB30-453C-9628-00FDE98895B0}" srcId="{50BB376B-16FB-4251-8761-4F23590C061E}" destId="{0E436709-EB2D-43AE-AA0E-273B50D25B7C}" srcOrd="7" destOrd="0" parTransId="{983642ED-FC57-4168-ABFC-17B708ABCFA2}" sibTransId="{A43E1B0E-9B4E-4AE8-A1AC-2607A29F597B}"/>
    <dgm:cxn modelId="{A0E1AE0D-7990-4E63-B236-A326CD35A21F}" srcId="{50BB376B-16FB-4251-8761-4F23590C061E}" destId="{54CA55BF-7853-4F13-853C-C87E17DDD133}" srcOrd="1" destOrd="0" parTransId="{22E2291C-12A9-4F6E-A336-6351852B02CC}" sibTransId="{64A06218-602B-4E60-AA79-AAD4E01757D2}"/>
    <dgm:cxn modelId="{812997AA-2E57-461B-934C-C45FBB1304FE}" type="presOf" srcId="{0E436709-EB2D-43AE-AA0E-273B50D25B7C}" destId="{2925DBC5-BFA1-4143-925E-F5B2410CEF5A}" srcOrd="0" destOrd="0" presId="urn:microsoft.com/office/officeart/2005/8/layout/cycle5"/>
    <dgm:cxn modelId="{E4B6068D-FDBA-498A-A168-1CCE6C7FC9E3}" type="presOf" srcId="{6D6CEF3C-E735-4A15-B743-1FC1A9F96B69}" destId="{CAC783EC-27FC-4B61-89FA-0C119CFE69AD}" srcOrd="0" destOrd="0" presId="urn:microsoft.com/office/officeart/2005/8/layout/cycle5"/>
    <dgm:cxn modelId="{5AB37F9C-67F1-4D90-BD74-B5D03A2F14C4}" type="presOf" srcId="{BB919AEA-931B-488E-9527-31F4C5295E50}" destId="{13DD008A-CCE1-4B53-9AE0-C6288B4C304C}" srcOrd="0" destOrd="0" presId="urn:microsoft.com/office/officeart/2005/8/layout/cycle5"/>
    <dgm:cxn modelId="{67243682-5A39-40A6-800E-A819F34423A0}" type="presOf" srcId="{4A07AC30-3C80-4974-B09D-623D8C3DB844}" destId="{A5E6C99A-055F-4E46-8012-91CEDF68DFA9}" srcOrd="0" destOrd="0" presId="urn:microsoft.com/office/officeart/2005/8/layout/cycle5"/>
    <dgm:cxn modelId="{10A6F267-DBD6-4C6B-BBB2-D5C656539AD5}" srcId="{50BB376B-16FB-4251-8761-4F23590C061E}" destId="{770D50F4-45CB-41DC-818D-F829B8C67951}" srcOrd="3" destOrd="0" parTransId="{3877EF05-139D-4025-BF35-50290A0BF468}" sibTransId="{6D6CEF3C-E735-4A15-B743-1FC1A9F96B69}"/>
    <dgm:cxn modelId="{63D62AAD-682D-470F-874B-CA196D9AEB2E}" srcId="{50BB376B-16FB-4251-8761-4F23590C061E}" destId="{75839BCB-F08A-4596-8269-31AF13BF6723}" srcOrd="4" destOrd="0" parTransId="{2A623F63-6FF9-4D35-BDAB-C7ED0DD4F905}" sibTransId="{4A07AC30-3C80-4974-B09D-623D8C3DB844}"/>
    <dgm:cxn modelId="{30152CEF-EB67-46B8-9F2A-0E55C6FB9E87}" type="presOf" srcId="{37AA8342-32D2-4362-BC18-4378DCECF557}" destId="{0A91782D-E292-4A24-BC5A-961E3257F185}" srcOrd="0" destOrd="0" presId="urn:microsoft.com/office/officeart/2005/8/layout/cycle5"/>
    <dgm:cxn modelId="{0B490479-614C-4E4E-BB72-7563D56E99D0}" type="presOf" srcId="{54CA55BF-7853-4F13-853C-C87E17DDD133}" destId="{675D2485-1BE1-4492-A5E0-9BA7C724BE6E}" srcOrd="0" destOrd="0" presId="urn:microsoft.com/office/officeart/2005/8/layout/cycle5"/>
    <dgm:cxn modelId="{14EC8FCF-B086-4D7E-BD00-06ADDAB6A183}" type="presOf" srcId="{8FEA4E87-F478-46CB-AAE9-0B6ABDC7CE60}" destId="{EF8EE7AB-3CC5-4E74-95F1-B564C60F4F92}" srcOrd="0" destOrd="0" presId="urn:microsoft.com/office/officeart/2005/8/layout/cycle5"/>
    <dgm:cxn modelId="{E26E34C9-7166-45DC-95A4-01F6FF26ACEE}" srcId="{50BB376B-16FB-4251-8761-4F23590C061E}" destId="{37AA8342-32D2-4362-BC18-4378DCECF557}" srcOrd="2" destOrd="0" parTransId="{7BC0D0BA-D73C-4CFD-A213-75E357257DEB}" sibTransId="{C0663ADC-E828-43DC-984D-EC1F7B969C0F}"/>
    <dgm:cxn modelId="{3A67A96F-3F2E-4895-8137-BE5DABB78121}" type="presOf" srcId="{275F14BB-0681-4AAB-B00A-CF64B94FC598}" destId="{7AEEB0C7-E05E-4976-9878-BBB4D0494A1A}" srcOrd="0" destOrd="0" presId="urn:microsoft.com/office/officeart/2005/8/layout/cycle5"/>
    <dgm:cxn modelId="{BEC95E25-CE0B-43F6-BF7F-9467440B73BA}" type="presOf" srcId="{64A06218-602B-4E60-AA79-AAD4E01757D2}" destId="{07D95EC7-1931-4A3D-A675-EC8DBBB0A319}" srcOrd="0" destOrd="0" presId="urn:microsoft.com/office/officeart/2005/8/layout/cycle5"/>
    <dgm:cxn modelId="{5B90C2AA-D9A1-4CBF-B16D-0AA55C03541B}" type="presParOf" srcId="{97855414-C054-4718-9A43-4C795F1BC0B7}" destId="{64D5A76A-0FAA-49F9-888E-CD276FD39DDE}" srcOrd="0" destOrd="0" presId="urn:microsoft.com/office/officeart/2005/8/layout/cycle5"/>
    <dgm:cxn modelId="{12AD8083-94C4-4DF2-B152-D9AB5CDA4E02}" type="presParOf" srcId="{97855414-C054-4718-9A43-4C795F1BC0B7}" destId="{EC577A77-C888-49D3-B8D3-27799FBC652A}" srcOrd="1" destOrd="0" presId="urn:microsoft.com/office/officeart/2005/8/layout/cycle5"/>
    <dgm:cxn modelId="{C49C57CE-31B8-4D6F-8F75-4383CB397DD0}" type="presParOf" srcId="{97855414-C054-4718-9A43-4C795F1BC0B7}" destId="{7AEEB0C7-E05E-4976-9878-BBB4D0494A1A}" srcOrd="2" destOrd="0" presId="urn:microsoft.com/office/officeart/2005/8/layout/cycle5"/>
    <dgm:cxn modelId="{8D83619C-A3B0-4D5C-A65C-894236EC6690}" type="presParOf" srcId="{97855414-C054-4718-9A43-4C795F1BC0B7}" destId="{675D2485-1BE1-4492-A5E0-9BA7C724BE6E}" srcOrd="3" destOrd="0" presId="urn:microsoft.com/office/officeart/2005/8/layout/cycle5"/>
    <dgm:cxn modelId="{864886AA-870E-4629-91AD-1DB79C87C52E}" type="presParOf" srcId="{97855414-C054-4718-9A43-4C795F1BC0B7}" destId="{55B46E23-182F-4C85-BD0A-0F1A5D738954}" srcOrd="4" destOrd="0" presId="urn:microsoft.com/office/officeart/2005/8/layout/cycle5"/>
    <dgm:cxn modelId="{5A8DDEA3-60F5-42DE-8015-AF384B4E47B8}" type="presParOf" srcId="{97855414-C054-4718-9A43-4C795F1BC0B7}" destId="{07D95EC7-1931-4A3D-A675-EC8DBBB0A319}" srcOrd="5" destOrd="0" presId="urn:microsoft.com/office/officeart/2005/8/layout/cycle5"/>
    <dgm:cxn modelId="{6AB71EC6-EC64-40C3-ACD9-CB0A9823F600}" type="presParOf" srcId="{97855414-C054-4718-9A43-4C795F1BC0B7}" destId="{0A91782D-E292-4A24-BC5A-961E3257F185}" srcOrd="6" destOrd="0" presId="urn:microsoft.com/office/officeart/2005/8/layout/cycle5"/>
    <dgm:cxn modelId="{67AA8014-4FFC-4B5D-8C68-70E5CC4BDA30}" type="presParOf" srcId="{97855414-C054-4718-9A43-4C795F1BC0B7}" destId="{B6364BEF-6A8E-43AB-B804-1CEEF92BB8C5}" srcOrd="7" destOrd="0" presId="urn:microsoft.com/office/officeart/2005/8/layout/cycle5"/>
    <dgm:cxn modelId="{318842B3-37FC-4497-8C67-BEF8D340E211}" type="presParOf" srcId="{97855414-C054-4718-9A43-4C795F1BC0B7}" destId="{C0C6C5F3-A676-4E2E-BAE9-5396492ACBDD}" srcOrd="8" destOrd="0" presId="urn:microsoft.com/office/officeart/2005/8/layout/cycle5"/>
    <dgm:cxn modelId="{DEB91980-972B-4FF2-8785-6A3ADBBBF447}" type="presParOf" srcId="{97855414-C054-4718-9A43-4C795F1BC0B7}" destId="{A72F4038-85EC-45D4-9CA8-7B8A2255473D}" srcOrd="9" destOrd="0" presId="urn:microsoft.com/office/officeart/2005/8/layout/cycle5"/>
    <dgm:cxn modelId="{7426115D-F795-4882-9BC8-1EA9918090A4}" type="presParOf" srcId="{97855414-C054-4718-9A43-4C795F1BC0B7}" destId="{94B579F6-1B62-4B82-84A7-2EB0E45E0ACA}" srcOrd="10" destOrd="0" presId="urn:microsoft.com/office/officeart/2005/8/layout/cycle5"/>
    <dgm:cxn modelId="{8B230F32-C8D0-44A4-841E-A6EF10B932F4}" type="presParOf" srcId="{97855414-C054-4718-9A43-4C795F1BC0B7}" destId="{CAC783EC-27FC-4B61-89FA-0C119CFE69AD}" srcOrd="11" destOrd="0" presId="urn:microsoft.com/office/officeart/2005/8/layout/cycle5"/>
    <dgm:cxn modelId="{2BBC58E1-10AC-4137-AF22-2126E64611AB}" type="presParOf" srcId="{97855414-C054-4718-9A43-4C795F1BC0B7}" destId="{C997F18B-8B66-47B6-806F-4AE0E76F648A}" srcOrd="12" destOrd="0" presId="urn:microsoft.com/office/officeart/2005/8/layout/cycle5"/>
    <dgm:cxn modelId="{C5139988-337F-48EA-8723-4954F643B806}" type="presParOf" srcId="{97855414-C054-4718-9A43-4C795F1BC0B7}" destId="{B787D6E4-8394-471D-9BCD-B8386CCE8EDD}" srcOrd="13" destOrd="0" presId="urn:microsoft.com/office/officeart/2005/8/layout/cycle5"/>
    <dgm:cxn modelId="{F130F755-151E-4C50-B114-2A3CD1AFE992}" type="presParOf" srcId="{97855414-C054-4718-9A43-4C795F1BC0B7}" destId="{A5E6C99A-055F-4E46-8012-91CEDF68DFA9}" srcOrd="14" destOrd="0" presId="urn:microsoft.com/office/officeart/2005/8/layout/cycle5"/>
    <dgm:cxn modelId="{292EAE7F-FDB0-4470-81F7-2D8E06AFCFA4}" type="presParOf" srcId="{97855414-C054-4718-9A43-4C795F1BC0B7}" destId="{EF8EE7AB-3CC5-4E74-95F1-B564C60F4F92}" srcOrd="15" destOrd="0" presId="urn:microsoft.com/office/officeart/2005/8/layout/cycle5"/>
    <dgm:cxn modelId="{D70FCD34-648A-4DEF-A73B-7F7C6C13CC66}" type="presParOf" srcId="{97855414-C054-4718-9A43-4C795F1BC0B7}" destId="{59815CB3-F837-47DE-9C9C-A0E70DF34829}" srcOrd="16" destOrd="0" presId="urn:microsoft.com/office/officeart/2005/8/layout/cycle5"/>
    <dgm:cxn modelId="{AD5A81EE-C61F-4D00-BC8C-069CB75596C8}" type="presParOf" srcId="{97855414-C054-4718-9A43-4C795F1BC0B7}" destId="{2CE9381F-E375-458D-8CB4-2D6BF2B1B2DC}" srcOrd="17" destOrd="0" presId="urn:microsoft.com/office/officeart/2005/8/layout/cycle5"/>
    <dgm:cxn modelId="{24A349ED-91AE-4A61-BA1B-42D813D9067D}" type="presParOf" srcId="{97855414-C054-4718-9A43-4C795F1BC0B7}" destId="{13DD008A-CCE1-4B53-9AE0-C6288B4C304C}" srcOrd="18" destOrd="0" presId="urn:microsoft.com/office/officeart/2005/8/layout/cycle5"/>
    <dgm:cxn modelId="{D123FC29-362A-4D92-AA27-A227F3983949}" type="presParOf" srcId="{97855414-C054-4718-9A43-4C795F1BC0B7}" destId="{5446BF10-5B05-4E7E-8000-D31BDFEDB449}" srcOrd="19" destOrd="0" presId="urn:microsoft.com/office/officeart/2005/8/layout/cycle5"/>
    <dgm:cxn modelId="{F9A9330D-CF54-4F1C-A51B-A845610B488B}" type="presParOf" srcId="{97855414-C054-4718-9A43-4C795F1BC0B7}" destId="{E9E9862F-23F7-44C0-8274-7266792161FC}" srcOrd="20" destOrd="0" presId="urn:microsoft.com/office/officeart/2005/8/layout/cycle5"/>
    <dgm:cxn modelId="{FCE4ED77-203C-48AC-859A-EDC66283DCC1}" type="presParOf" srcId="{97855414-C054-4718-9A43-4C795F1BC0B7}" destId="{2925DBC5-BFA1-4143-925E-F5B2410CEF5A}" srcOrd="21" destOrd="0" presId="urn:microsoft.com/office/officeart/2005/8/layout/cycle5"/>
    <dgm:cxn modelId="{43E7D058-925C-41EB-BE75-23873BFCB00A}" type="presParOf" srcId="{97855414-C054-4718-9A43-4C795F1BC0B7}" destId="{9A72C228-A9AA-4BA8-B9DC-CC8C52EF0450}" srcOrd="22" destOrd="0" presId="urn:microsoft.com/office/officeart/2005/8/layout/cycle5"/>
    <dgm:cxn modelId="{F90FC42D-2EB3-4BD0-94CC-4D83D8E1903E}" type="presParOf" srcId="{97855414-C054-4718-9A43-4C795F1BC0B7}" destId="{84D52F11-C2BF-4C16-A0BB-4108F8CD22E6}" srcOrd="23"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A244ED-01C8-4685-A409-E1B27A57514B}">
      <dsp:nvSpPr>
        <dsp:cNvPr id="0" name=""/>
        <dsp:cNvSpPr/>
      </dsp:nvSpPr>
      <dsp:spPr>
        <a:xfrm>
          <a:off x="0" y="388738"/>
          <a:ext cx="8205992" cy="604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5D8637B-1B99-4DD1-80BA-59AB86DA2DEF}">
      <dsp:nvSpPr>
        <dsp:cNvPr id="0" name=""/>
        <dsp:cNvSpPr/>
      </dsp:nvSpPr>
      <dsp:spPr>
        <a:xfrm>
          <a:off x="410299" y="34498"/>
          <a:ext cx="7222864" cy="7084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17" tIns="0" rIns="217117" bIns="0" numCol="1" spcCol="1270" anchor="ctr" anchorCtr="0">
          <a:noAutofit/>
        </a:bodyPr>
        <a:lstStyle/>
        <a:p>
          <a:pPr lvl="0" algn="l" defTabSz="800100">
            <a:lnSpc>
              <a:spcPct val="90000"/>
            </a:lnSpc>
            <a:spcBef>
              <a:spcPct val="0"/>
            </a:spcBef>
            <a:spcAft>
              <a:spcPct val="35000"/>
            </a:spcAft>
          </a:pPr>
          <a:r>
            <a:rPr lang="es-ES" sz="1800" kern="1200" dirty="0" smtClean="0"/>
            <a:t>Este tipo de administración apareció recientemente en 1954 con Peter F. Drucker, que se considera el creador de la APO</a:t>
          </a:r>
          <a:endParaRPr lang="es-MX" sz="1800" kern="1200" dirty="0"/>
        </a:p>
      </dsp:txBody>
      <dsp:txXfrm>
        <a:off x="410299" y="34498"/>
        <a:ext cx="7222864" cy="708480"/>
      </dsp:txXfrm>
    </dsp:sp>
    <dsp:sp modelId="{46D4BFE8-F7E0-4FB4-B166-500960CB9843}">
      <dsp:nvSpPr>
        <dsp:cNvPr id="0" name=""/>
        <dsp:cNvSpPr/>
      </dsp:nvSpPr>
      <dsp:spPr>
        <a:xfrm>
          <a:off x="0" y="1477378"/>
          <a:ext cx="8205992" cy="604800"/>
        </a:xfrm>
        <a:prstGeom prst="rect">
          <a:avLst/>
        </a:prstGeom>
        <a:solidFill>
          <a:schemeClr val="lt1">
            <a:alpha val="90000"/>
            <a:hueOff val="0"/>
            <a:satOff val="0"/>
            <a:lumOff val="0"/>
            <a:alphaOff val="0"/>
          </a:schemeClr>
        </a:solidFill>
        <a:ln w="9525" cap="flat" cmpd="sng" algn="ctr">
          <a:solidFill>
            <a:schemeClr val="accent3">
              <a:hueOff val="2812566"/>
              <a:satOff val="-4220"/>
              <a:lumOff val="-68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5DC0B13-2D45-43A3-A827-CF3084B1BDBD}">
      <dsp:nvSpPr>
        <dsp:cNvPr id="0" name=""/>
        <dsp:cNvSpPr/>
      </dsp:nvSpPr>
      <dsp:spPr>
        <a:xfrm>
          <a:off x="410299" y="1123138"/>
          <a:ext cx="7222864" cy="708480"/>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17" tIns="0" rIns="217117" bIns="0" numCol="1" spcCol="1270" anchor="ctr" anchorCtr="0">
          <a:noAutofit/>
        </a:bodyPr>
        <a:lstStyle/>
        <a:p>
          <a:pPr lvl="0" algn="l" defTabSz="800100">
            <a:lnSpc>
              <a:spcPct val="90000"/>
            </a:lnSpc>
            <a:spcBef>
              <a:spcPct val="0"/>
            </a:spcBef>
            <a:spcAft>
              <a:spcPct val="35000"/>
            </a:spcAft>
          </a:pPr>
          <a:r>
            <a:rPr lang="es-ES" sz="1800" kern="1200" dirty="0" smtClean="0"/>
            <a:t>La APO surgió cuando la empresa privada norteamericana estaba sufriendo fuertes presiones.</a:t>
          </a:r>
          <a:endParaRPr lang="es-MX" sz="1800" kern="1200" dirty="0"/>
        </a:p>
      </dsp:txBody>
      <dsp:txXfrm>
        <a:off x="410299" y="1123138"/>
        <a:ext cx="7222864" cy="708480"/>
      </dsp:txXfrm>
    </dsp:sp>
    <dsp:sp modelId="{590CCA0E-3B12-45FB-A51E-C0E199DFAB3D}">
      <dsp:nvSpPr>
        <dsp:cNvPr id="0" name=""/>
        <dsp:cNvSpPr/>
      </dsp:nvSpPr>
      <dsp:spPr>
        <a:xfrm>
          <a:off x="0" y="2566018"/>
          <a:ext cx="8205992" cy="60480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2FF568A-5C7C-435D-8389-095DCF97F286}">
      <dsp:nvSpPr>
        <dsp:cNvPr id="0" name=""/>
        <dsp:cNvSpPr/>
      </dsp:nvSpPr>
      <dsp:spPr>
        <a:xfrm>
          <a:off x="410299" y="2211778"/>
          <a:ext cx="7222864" cy="70848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17" tIns="0" rIns="217117" bIns="0" numCol="1" spcCol="1270" anchor="ctr" anchorCtr="0">
          <a:noAutofit/>
        </a:bodyPr>
        <a:lstStyle/>
        <a:p>
          <a:pPr lvl="0" algn="l" defTabSz="800100">
            <a:lnSpc>
              <a:spcPct val="90000"/>
            </a:lnSpc>
            <a:spcBef>
              <a:spcPct val="0"/>
            </a:spcBef>
            <a:spcAft>
              <a:spcPct val="35000"/>
            </a:spcAft>
          </a:pPr>
          <a:r>
            <a:rPr lang="es-ES" sz="1800" kern="1200" dirty="0" smtClean="0"/>
            <a:t>Las empresas hacían más fuertes los controles y con eso se cerraba más el círculo vicioso: mayor control, mayor resistencia; mayor resistencia, mayor control</a:t>
          </a:r>
          <a:r>
            <a:rPr lang="es-MX" sz="1800" kern="1200" dirty="0" smtClean="0"/>
            <a:t> </a:t>
          </a:r>
          <a:endParaRPr lang="es-MX" sz="1800" kern="1200" dirty="0"/>
        </a:p>
      </dsp:txBody>
      <dsp:txXfrm>
        <a:off x="410299" y="2211778"/>
        <a:ext cx="7222864" cy="708480"/>
      </dsp:txXfrm>
    </dsp:sp>
    <dsp:sp modelId="{E4EA4C73-E021-41AE-AC7E-87F8883396BA}">
      <dsp:nvSpPr>
        <dsp:cNvPr id="0" name=""/>
        <dsp:cNvSpPr/>
      </dsp:nvSpPr>
      <dsp:spPr>
        <a:xfrm>
          <a:off x="0" y="3654658"/>
          <a:ext cx="8205992" cy="604800"/>
        </a:xfrm>
        <a:prstGeom prst="rect">
          <a:avLst/>
        </a:prstGeom>
        <a:solidFill>
          <a:schemeClr val="lt1">
            <a:alpha val="90000"/>
            <a:hueOff val="0"/>
            <a:satOff val="0"/>
            <a:lumOff val="0"/>
            <a:alphaOff val="0"/>
          </a:schemeClr>
        </a:solidFill>
        <a:ln w="9525" cap="flat" cmpd="sng" algn="ctr">
          <a:solidFill>
            <a:schemeClr val="accent3">
              <a:hueOff val="8437698"/>
              <a:satOff val="-12660"/>
              <a:lumOff val="-2059"/>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89A47E2-B921-48F1-83A6-F642CD14102A}">
      <dsp:nvSpPr>
        <dsp:cNvPr id="0" name=""/>
        <dsp:cNvSpPr/>
      </dsp:nvSpPr>
      <dsp:spPr>
        <a:xfrm>
          <a:off x="410299" y="3300418"/>
          <a:ext cx="7222864" cy="708480"/>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17" tIns="0" rIns="217117" bIns="0" numCol="1" spcCol="1270" anchor="ctr" anchorCtr="0">
          <a:noAutofit/>
        </a:bodyPr>
        <a:lstStyle/>
        <a:p>
          <a:pPr lvl="0" algn="l" defTabSz="800100">
            <a:lnSpc>
              <a:spcPct val="90000"/>
            </a:lnSpc>
            <a:spcBef>
              <a:spcPct val="0"/>
            </a:spcBef>
            <a:spcAft>
              <a:spcPct val="35000"/>
            </a:spcAft>
          </a:pPr>
          <a:r>
            <a:rPr lang="es-MX" sz="1800" kern="1200" dirty="0" smtClean="0"/>
            <a:t>La mayor ventaja de la A  x O  es que hace posible que un trabajador se </a:t>
          </a:r>
          <a:r>
            <a:rPr lang="es-MX" sz="1800" kern="1200" dirty="0" err="1" smtClean="0"/>
            <a:t>autocontrole</a:t>
          </a:r>
          <a:r>
            <a:rPr lang="es-MX" sz="1800" kern="1200" dirty="0" smtClean="0"/>
            <a:t>  </a:t>
          </a:r>
          <a:endParaRPr lang="es-MX" sz="1800" kern="1200" dirty="0"/>
        </a:p>
      </dsp:txBody>
      <dsp:txXfrm>
        <a:off x="410299" y="3300418"/>
        <a:ext cx="7222864" cy="708480"/>
      </dsp:txXfrm>
    </dsp:sp>
    <dsp:sp modelId="{D4A55B53-F8B0-479E-AA00-43217E6F0FE3}">
      <dsp:nvSpPr>
        <dsp:cNvPr id="0" name=""/>
        <dsp:cNvSpPr/>
      </dsp:nvSpPr>
      <dsp:spPr>
        <a:xfrm>
          <a:off x="0" y="4743298"/>
          <a:ext cx="8205992" cy="60480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E39DD84-ED5C-492D-8980-A4D3BE8B5B12}">
      <dsp:nvSpPr>
        <dsp:cNvPr id="0" name=""/>
        <dsp:cNvSpPr/>
      </dsp:nvSpPr>
      <dsp:spPr>
        <a:xfrm>
          <a:off x="410299" y="4389058"/>
          <a:ext cx="7254917" cy="70848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17" tIns="0" rIns="217117" bIns="0" numCol="1" spcCol="1270" anchor="ctr" anchorCtr="0">
          <a:noAutofit/>
        </a:bodyPr>
        <a:lstStyle/>
        <a:p>
          <a:pPr lvl="0" algn="l" defTabSz="800100">
            <a:lnSpc>
              <a:spcPct val="90000"/>
            </a:lnSpc>
            <a:spcBef>
              <a:spcPct val="0"/>
            </a:spcBef>
            <a:spcAft>
              <a:spcPct val="35000"/>
            </a:spcAft>
          </a:pPr>
          <a:r>
            <a:rPr lang="es-MX" sz="1800" kern="1200" dirty="0" smtClean="0"/>
            <a:t>La administración debe realizarse por objetivos y no por control </a:t>
          </a:r>
          <a:endParaRPr lang="es-MX" sz="1800" kern="1200" dirty="0"/>
        </a:p>
      </dsp:txBody>
      <dsp:txXfrm>
        <a:off x="410299" y="4389058"/>
        <a:ext cx="7254917" cy="708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05B8A2-D2D1-4BBF-A0C6-2AB871E16493}">
      <dsp:nvSpPr>
        <dsp:cNvPr id="0" name=""/>
        <dsp:cNvSpPr/>
      </dsp:nvSpPr>
      <dsp:spPr>
        <a:xfrm>
          <a:off x="1035114" y="576058"/>
          <a:ext cx="6210690" cy="4392498"/>
        </a:xfrm>
        <a:prstGeom prst="round2DiagRect">
          <a:avLst>
            <a:gd name="adj1" fmla="val 0"/>
            <a:gd name="adj2" fmla="val 1667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EF5ED84-3B3D-43B4-A3E8-1D2DB7A28516}">
      <dsp:nvSpPr>
        <dsp:cNvPr id="0" name=""/>
        <dsp:cNvSpPr/>
      </dsp:nvSpPr>
      <dsp:spPr>
        <a:xfrm>
          <a:off x="4140459" y="1456591"/>
          <a:ext cx="828" cy="2631433"/>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F640B037-3BBF-4C1C-A1BB-E180AF29BB5A}">
      <dsp:nvSpPr>
        <dsp:cNvPr id="0" name=""/>
        <dsp:cNvSpPr/>
      </dsp:nvSpPr>
      <dsp:spPr>
        <a:xfrm>
          <a:off x="1242137" y="1355382"/>
          <a:ext cx="2691299" cy="2833851"/>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es-ES" sz="2400" b="1" kern="1200" dirty="0" smtClean="0"/>
            <a:t>Inicialmente constituyó un criterio financiero de evaluación y de </a:t>
          </a:r>
          <a:r>
            <a:rPr lang="es-MX" sz="2400" b="1" kern="1200" dirty="0" smtClean="0"/>
            <a:t>control. Como criterio financiero</a:t>
          </a:r>
          <a:endParaRPr lang="es-MX" sz="2400" b="1" kern="1200" dirty="0"/>
        </a:p>
      </dsp:txBody>
      <dsp:txXfrm>
        <a:off x="1242137" y="1355382"/>
        <a:ext cx="2691299" cy="2833851"/>
      </dsp:txXfrm>
    </dsp:sp>
    <dsp:sp modelId="{83933E1A-278F-4E69-A9D5-5ECC09FF53C3}">
      <dsp:nvSpPr>
        <dsp:cNvPr id="0" name=""/>
        <dsp:cNvSpPr/>
      </dsp:nvSpPr>
      <dsp:spPr>
        <a:xfrm>
          <a:off x="4320489" y="1440170"/>
          <a:ext cx="2691299" cy="2833851"/>
        </a:xfrm>
        <a:prstGeom prst="rect">
          <a:avLst/>
        </a:prstGeom>
        <a:noFill/>
        <a:ln w="9525" cap="flat" cmpd="sng" algn="ctr">
          <a:noFill/>
          <a:prstDash val="solid"/>
        </a:ln>
        <a:effectLst/>
        <a:sp3d/>
      </dsp:spPr>
      <dsp:style>
        <a:lnRef idx="1">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es-ES" sz="2400" b="1" kern="1200" dirty="0" smtClean="0"/>
            <a:t>Se optó por la descentralización de las decisiones y la fijación de objetivos para cada área.</a:t>
          </a:r>
          <a:endParaRPr lang="es-MX" sz="2400" b="1" kern="1200" dirty="0"/>
        </a:p>
      </dsp:txBody>
      <dsp:txXfrm>
        <a:off x="4320489" y="1440170"/>
        <a:ext cx="2691299" cy="2833851"/>
      </dsp:txXfrm>
    </dsp:sp>
    <dsp:sp modelId="{3437E9CC-9742-4188-AEA7-C126D1AB36B6}">
      <dsp:nvSpPr>
        <dsp:cNvPr id="0" name=""/>
        <dsp:cNvSpPr/>
      </dsp:nvSpPr>
      <dsp:spPr>
        <a:xfrm rot="16200000">
          <a:off x="-1304204" y="1546287"/>
          <a:ext cx="3643523" cy="1035115"/>
        </a:xfrm>
        <a:prstGeom prst="rightArrow">
          <a:avLst>
            <a:gd name="adj1" fmla="val 49830"/>
            <a:gd name="adj2" fmla="val 60660"/>
          </a:avLst>
        </a:prstGeom>
        <a:solidFill>
          <a:schemeClr val="accent5">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es-MX" sz="2300" kern="1200" dirty="0" smtClean="0"/>
            <a:t>Descontento y apatía</a:t>
          </a:r>
          <a:endParaRPr lang="es-MX" sz="2300" kern="1200" dirty="0"/>
        </a:p>
      </dsp:txBody>
      <dsp:txXfrm rot="16200000">
        <a:off x="-1304204" y="1546287"/>
        <a:ext cx="3643523" cy="1035115"/>
      </dsp:txXfrm>
    </dsp:sp>
    <dsp:sp modelId="{BB3E44B0-8A52-4A7A-B111-1441DF3F0EED}">
      <dsp:nvSpPr>
        <dsp:cNvPr id="0" name=""/>
        <dsp:cNvSpPr/>
      </dsp:nvSpPr>
      <dsp:spPr>
        <a:xfrm rot="5400000">
          <a:off x="5941600" y="2963213"/>
          <a:ext cx="3643523" cy="1035115"/>
        </a:xfrm>
        <a:prstGeom prst="rightArrow">
          <a:avLst>
            <a:gd name="adj1" fmla="val 49830"/>
            <a:gd name="adj2" fmla="val 60660"/>
          </a:avLst>
        </a:prstGeom>
        <a:solidFill>
          <a:schemeClr val="accent5">
            <a:tint val="50000"/>
            <a:hueOff val="-10774845"/>
            <a:satOff val="46375"/>
            <a:lumOff val="12537"/>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es-MX" sz="2300" kern="1200" dirty="0" smtClean="0"/>
            <a:t>Se eliminaron los </a:t>
          </a:r>
          <a:r>
            <a:rPr lang="es-MX" sz="2300" kern="1200" dirty="0" err="1" smtClean="0"/>
            <a:t>staff</a:t>
          </a:r>
          <a:endParaRPr lang="es-MX" sz="2300" kern="1200" dirty="0"/>
        </a:p>
      </dsp:txBody>
      <dsp:txXfrm rot="5400000">
        <a:off x="5941600" y="2963213"/>
        <a:ext cx="3643523" cy="103511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17AC75-4CA4-48AD-A265-BB7060EA7A8A}">
      <dsp:nvSpPr>
        <dsp:cNvPr id="0" name=""/>
        <dsp:cNvSpPr/>
      </dsp:nvSpPr>
      <dsp:spPr>
        <a:xfrm>
          <a:off x="1152128" y="0"/>
          <a:ext cx="6048672" cy="604867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MX" sz="1600" b="1" kern="1200" dirty="0" smtClean="0">
              <a:latin typeface="Arial" pitchFamily="34" charset="0"/>
              <a:cs typeface="Arial" pitchFamily="34" charset="0"/>
              <a:hlinkClick xmlns:r="http://schemas.openxmlformats.org/officeDocument/2006/relationships" r:id="" action="ppaction://hlinksldjump"/>
            </a:rPr>
            <a:t>EVALUACION Y SEGUIMIENTO  </a:t>
          </a:r>
          <a:endParaRPr lang="es-MX" sz="1600" b="1" kern="1200" dirty="0">
            <a:latin typeface="Arial" pitchFamily="34" charset="0"/>
            <a:cs typeface="Arial" pitchFamily="34" charset="0"/>
          </a:endParaRPr>
        </a:p>
      </dsp:txBody>
      <dsp:txXfrm>
        <a:off x="3042338" y="302433"/>
        <a:ext cx="2268252" cy="604867"/>
      </dsp:txXfrm>
    </dsp:sp>
    <dsp:sp modelId="{E7907B24-9B7E-436C-A735-BBA816F8485E}">
      <dsp:nvSpPr>
        <dsp:cNvPr id="0" name=""/>
        <dsp:cNvSpPr/>
      </dsp:nvSpPr>
      <dsp:spPr>
        <a:xfrm>
          <a:off x="1605778" y="907300"/>
          <a:ext cx="5141371" cy="5141371"/>
        </a:xfrm>
        <a:prstGeom prst="ellipse">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MX" sz="1600" b="1" kern="1200" dirty="0" smtClean="0">
              <a:latin typeface="Arial" pitchFamily="34" charset="0"/>
              <a:cs typeface="Arial" pitchFamily="34" charset="0"/>
              <a:hlinkClick xmlns:r="http://schemas.openxmlformats.org/officeDocument/2006/relationships" r:id="" action="ppaction://hlinksldjump"/>
            </a:rPr>
            <a:t>DIAGRAMA DE FLUJO </a:t>
          </a:r>
          <a:endParaRPr lang="es-MX" sz="1600" b="1" kern="1200" dirty="0">
            <a:latin typeface="Arial" pitchFamily="34" charset="0"/>
            <a:cs typeface="Arial" pitchFamily="34" charset="0"/>
          </a:endParaRPr>
        </a:p>
      </dsp:txBody>
      <dsp:txXfrm>
        <a:off x="3067855" y="1202929"/>
        <a:ext cx="2217216" cy="591257"/>
      </dsp:txXfrm>
    </dsp:sp>
    <dsp:sp modelId="{5E3AECBB-0475-4D9D-B461-7274D81ECD6B}">
      <dsp:nvSpPr>
        <dsp:cNvPr id="0" name=""/>
        <dsp:cNvSpPr/>
      </dsp:nvSpPr>
      <dsp:spPr>
        <a:xfrm>
          <a:off x="2059428" y="1814601"/>
          <a:ext cx="4234070" cy="4234070"/>
        </a:xfrm>
        <a:prstGeom prst="ellipse">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MX" sz="1600" b="1" kern="1200" dirty="0" smtClean="0">
              <a:latin typeface="Arial" pitchFamily="34" charset="0"/>
              <a:cs typeface="Arial" pitchFamily="34" charset="0"/>
              <a:hlinkClick xmlns:r="http://schemas.openxmlformats.org/officeDocument/2006/relationships" r:id="" action="ppaction://hlinksldjump"/>
            </a:rPr>
            <a:t>PROCESO DE LA A X O  </a:t>
          </a:r>
          <a:endParaRPr lang="es-MX" sz="1600" b="1" kern="1200" dirty="0">
            <a:latin typeface="Arial" pitchFamily="34" charset="0"/>
            <a:cs typeface="Arial" pitchFamily="34" charset="0"/>
          </a:endParaRPr>
        </a:p>
      </dsp:txBody>
      <dsp:txXfrm>
        <a:off x="3080898" y="2106752"/>
        <a:ext cx="2191131" cy="584301"/>
      </dsp:txXfrm>
    </dsp:sp>
    <dsp:sp modelId="{FB97FA39-DE85-4089-967C-9474F0F85F9E}">
      <dsp:nvSpPr>
        <dsp:cNvPr id="0" name=""/>
        <dsp:cNvSpPr/>
      </dsp:nvSpPr>
      <dsp:spPr>
        <a:xfrm>
          <a:off x="2513079" y="2721902"/>
          <a:ext cx="3326769" cy="3326769"/>
        </a:xfrm>
        <a:prstGeom prst="ellipse">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MX" sz="1600" b="1" kern="1200" dirty="0" smtClean="0">
              <a:latin typeface="Arial" pitchFamily="34" charset="0"/>
              <a:cs typeface="Arial" pitchFamily="34" charset="0"/>
              <a:hlinkClick xmlns:r="http://schemas.openxmlformats.org/officeDocument/2006/relationships" r:id="" action="ppaction://hlinksldjump"/>
            </a:rPr>
            <a:t>ESTRATEGIAS DE IMPLANTACION </a:t>
          </a:r>
          <a:endParaRPr lang="es-MX" sz="1600" b="1" kern="1200" dirty="0">
            <a:latin typeface="Arial" pitchFamily="34" charset="0"/>
            <a:cs typeface="Arial" pitchFamily="34" charset="0"/>
          </a:endParaRPr>
        </a:p>
      </dsp:txBody>
      <dsp:txXfrm>
        <a:off x="3278236" y="3021311"/>
        <a:ext cx="1796455" cy="598818"/>
      </dsp:txXfrm>
    </dsp:sp>
    <dsp:sp modelId="{BA086917-A254-483D-BCC0-DFA5945A1C32}">
      <dsp:nvSpPr>
        <dsp:cNvPr id="0" name=""/>
        <dsp:cNvSpPr/>
      </dsp:nvSpPr>
      <dsp:spPr>
        <a:xfrm>
          <a:off x="2966729" y="3629203"/>
          <a:ext cx="2419468" cy="2419468"/>
        </a:xfrm>
        <a:prstGeom prst="ellipse">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MX" sz="1400" b="1" kern="1200" dirty="0" smtClean="0">
              <a:latin typeface="Arial" pitchFamily="34" charset="0"/>
              <a:cs typeface="Arial" pitchFamily="34" charset="0"/>
              <a:hlinkClick xmlns:r="http://schemas.openxmlformats.org/officeDocument/2006/relationships" r:id="" action="ppaction://hlinksldjump"/>
            </a:rPr>
            <a:t>FUNDAMENTOS</a:t>
          </a:r>
          <a:r>
            <a:rPr lang="es-MX" sz="1400" b="1" kern="1200" dirty="0" smtClean="0">
              <a:latin typeface="Arial" pitchFamily="34" charset="0"/>
              <a:cs typeface="Arial" pitchFamily="34" charset="0"/>
            </a:rPr>
            <a:t> </a:t>
          </a:r>
          <a:endParaRPr lang="es-MX" sz="1400" b="1" kern="1200" dirty="0">
            <a:latin typeface="Arial" pitchFamily="34" charset="0"/>
            <a:cs typeface="Arial" pitchFamily="34" charset="0"/>
          </a:endParaRPr>
        </a:p>
      </dsp:txBody>
      <dsp:txXfrm>
        <a:off x="3390136" y="3931636"/>
        <a:ext cx="1572654" cy="604867"/>
      </dsp:txXfrm>
    </dsp:sp>
    <dsp:sp modelId="{4D99D8B4-3B3A-46F7-BF91-ADCFDF8D62BA}">
      <dsp:nvSpPr>
        <dsp:cNvPr id="0" name=""/>
        <dsp:cNvSpPr/>
      </dsp:nvSpPr>
      <dsp:spPr>
        <a:xfrm>
          <a:off x="3420380" y="4536504"/>
          <a:ext cx="1512168" cy="1512168"/>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s-MX" sz="1050" b="1" kern="1200" dirty="0" smtClean="0">
              <a:latin typeface="Arial" pitchFamily="34" charset="0"/>
              <a:cs typeface="Arial" pitchFamily="34" charset="0"/>
              <a:hlinkClick xmlns:r="http://schemas.openxmlformats.org/officeDocument/2006/relationships" r:id="" action="ppaction://hlinksldjump"/>
            </a:rPr>
            <a:t>DEFINICION</a:t>
          </a:r>
          <a:r>
            <a:rPr lang="es-MX" sz="1050" b="1" kern="1200" dirty="0" smtClean="0">
              <a:latin typeface="Arial" pitchFamily="34" charset="0"/>
              <a:cs typeface="Arial" pitchFamily="34" charset="0"/>
              <a:hlinkClick xmlns:r="http://schemas.openxmlformats.org/officeDocument/2006/relationships" r:id="" action="ppaction://hlinksldjump"/>
            </a:rPr>
            <a:t> </a:t>
          </a:r>
          <a:endParaRPr lang="es-MX" sz="1050" b="1" kern="1200" dirty="0">
            <a:latin typeface="Arial" pitchFamily="34" charset="0"/>
            <a:cs typeface="Arial" pitchFamily="34" charset="0"/>
          </a:endParaRPr>
        </a:p>
      </dsp:txBody>
      <dsp:txXfrm>
        <a:off x="3641831" y="4914546"/>
        <a:ext cx="1069264" cy="75608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810D9B-ECD9-4C47-B655-617815AEB905}">
      <dsp:nvSpPr>
        <dsp:cNvPr id="0" name=""/>
        <dsp:cNvSpPr/>
      </dsp:nvSpPr>
      <dsp:spPr>
        <a:xfrm>
          <a:off x="0" y="433744"/>
          <a:ext cx="8280920" cy="604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35E5828-C94B-4529-937F-C4C9BE8E1BD3}">
      <dsp:nvSpPr>
        <dsp:cNvPr id="0" name=""/>
        <dsp:cNvSpPr/>
      </dsp:nvSpPr>
      <dsp:spPr>
        <a:xfrm>
          <a:off x="414046" y="79504"/>
          <a:ext cx="7236820" cy="7084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es-MX" sz="1800" b="1" u="sng" kern="1200" dirty="0" smtClean="0">
              <a:latin typeface="Arial" pitchFamily="34" charset="0"/>
              <a:cs typeface="Arial" pitchFamily="34" charset="0"/>
            </a:rPr>
            <a:t>A PO Es una forma de pensar</a:t>
          </a:r>
          <a:r>
            <a:rPr lang="es-MX" sz="1800" b="1" kern="1200" dirty="0" smtClean="0">
              <a:latin typeface="Arial" pitchFamily="34" charset="0"/>
              <a:cs typeface="Arial" pitchFamily="34" charset="0"/>
            </a:rPr>
            <a:t>, mas que una técnica es una visión que permite la colaboración de todos.</a:t>
          </a:r>
          <a:endParaRPr lang="es-MX" sz="1800" b="1" kern="1200" dirty="0">
            <a:latin typeface="Arial" pitchFamily="34" charset="0"/>
            <a:cs typeface="Arial" pitchFamily="34" charset="0"/>
          </a:endParaRPr>
        </a:p>
      </dsp:txBody>
      <dsp:txXfrm>
        <a:off x="414046" y="79504"/>
        <a:ext cx="7236820" cy="708480"/>
      </dsp:txXfrm>
    </dsp:sp>
    <dsp:sp modelId="{7855E254-1E3E-4638-B9F3-8B9DFE9A66D7}">
      <dsp:nvSpPr>
        <dsp:cNvPr id="0" name=""/>
        <dsp:cNvSpPr/>
      </dsp:nvSpPr>
      <dsp:spPr>
        <a:xfrm>
          <a:off x="0" y="1522384"/>
          <a:ext cx="8280920" cy="604800"/>
        </a:xfrm>
        <a:prstGeom prst="rect">
          <a:avLst/>
        </a:prstGeom>
        <a:solidFill>
          <a:schemeClr val="lt1">
            <a:alpha val="90000"/>
            <a:hueOff val="0"/>
            <a:satOff val="0"/>
            <a:lumOff val="0"/>
            <a:alphaOff val="0"/>
          </a:schemeClr>
        </a:solidFill>
        <a:ln w="9525" cap="flat" cmpd="sng" algn="ctr">
          <a:solidFill>
            <a:schemeClr val="accent4">
              <a:hueOff val="-1116192"/>
              <a:satOff val="6725"/>
              <a:lumOff val="539"/>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EE911AB-53C7-4070-BD16-BE7710CC299D}">
      <dsp:nvSpPr>
        <dsp:cNvPr id="0" name=""/>
        <dsp:cNvSpPr/>
      </dsp:nvSpPr>
      <dsp:spPr>
        <a:xfrm>
          <a:off x="414046" y="1168144"/>
          <a:ext cx="7236820" cy="708480"/>
        </a:xfrm>
        <a:prstGeom prst="roundRec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es-MX" sz="1800" b="1" u="sng" kern="1200" dirty="0" smtClean="0">
              <a:latin typeface="Arial" pitchFamily="34" charset="0"/>
              <a:cs typeface="Arial" pitchFamily="34" charset="0"/>
            </a:rPr>
            <a:t>Coordinación de objetivos</a:t>
          </a:r>
          <a:r>
            <a:rPr lang="es-MX" sz="1800" b="1" kern="1200" dirty="0" smtClean="0">
              <a:latin typeface="Arial" pitchFamily="34" charset="0"/>
              <a:cs typeface="Arial" pitchFamily="34" charset="0"/>
            </a:rPr>
            <a:t>, todas las relaciones individuales deben encaminarse hacia las metas de la organización. </a:t>
          </a:r>
          <a:endParaRPr lang="es-MX" sz="1800" b="1" kern="1200" dirty="0">
            <a:latin typeface="Arial" pitchFamily="34" charset="0"/>
            <a:cs typeface="Arial" pitchFamily="34" charset="0"/>
          </a:endParaRPr>
        </a:p>
      </dsp:txBody>
      <dsp:txXfrm>
        <a:off x="414046" y="1168144"/>
        <a:ext cx="7236820" cy="708480"/>
      </dsp:txXfrm>
    </dsp:sp>
    <dsp:sp modelId="{EC58DB25-D71E-4D1F-A70D-DBE9AE07939D}">
      <dsp:nvSpPr>
        <dsp:cNvPr id="0" name=""/>
        <dsp:cNvSpPr/>
      </dsp:nvSpPr>
      <dsp:spPr>
        <a:xfrm>
          <a:off x="0" y="2611024"/>
          <a:ext cx="8280920" cy="6048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E527488-25D3-46F4-80FB-5560DD0B23F6}">
      <dsp:nvSpPr>
        <dsp:cNvPr id="0" name=""/>
        <dsp:cNvSpPr/>
      </dsp:nvSpPr>
      <dsp:spPr>
        <a:xfrm>
          <a:off x="414046" y="2256784"/>
          <a:ext cx="7236820" cy="70848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es-MX" sz="1800" b="1" u="sng" kern="1200" dirty="0" smtClean="0">
              <a:latin typeface="Arial" pitchFamily="34" charset="0"/>
              <a:cs typeface="Arial" pitchFamily="34" charset="0"/>
            </a:rPr>
            <a:t>Los objetivos deben ser cuantificables</a:t>
          </a:r>
          <a:r>
            <a:rPr lang="es-MX" sz="1800" b="1" kern="1200" dirty="0" smtClean="0">
              <a:latin typeface="Arial" pitchFamily="34" charset="0"/>
              <a:cs typeface="Arial" pitchFamily="34" charset="0"/>
            </a:rPr>
            <a:t>, de tal forma que puedan controlarse por medios cuantitativos.</a:t>
          </a:r>
          <a:endParaRPr lang="es-MX" sz="1800" b="1" kern="1200" dirty="0">
            <a:latin typeface="Arial" pitchFamily="34" charset="0"/>
            <a:cs typeface="Arial" pitchFamily="34" charset="0"/>
          </a:endParaRPr>
        </a:p>
      </dsp:txBody>
      <dsp:txXfrm>
        <a:off x="414046" y="2256784"/>
        <a:ext cx="7236820" cy="708480"/>
      </dsp:txXfrm>
    </dsp:sp>
    <dsp:sp modelId="{1FB463EF-43B2-4533-87CB-EE671C97729F}">
      <dsp:nvSpPr>
        <dsp:cNvPr id="0" name=""/>
        <dsp:cNvSpPr/>
      </dsp:nvSpPr>
      <dsp:spPr>
        <a:xfrm>
          <a:off x="0" y="3699664"/>
          <a:ext cx="8280920" cy="604800"/>
        </a:xfrm>
        <a:prstGeom prst="rect">
          <a:avLst/>
        </a:prstGeom>
        <a:solidFill>
          <a:schemeClr val="lt1">
            <a:alpha val="90000"/>
            <a:hueOff val="0"/>
            <a:satOff val="0"/>
            <a:lumOff val="0"/>
            <a:alphaOff val="0"/>
          </a:schemeClr>
        </a:solidFill>
        <a:ln w="9525" cap="flat" cmpd="sng" algn="ctr">
          <a:solidFill>
            <a:schemeClr val="accent4">
              <a:hueOff val="-3348577"/>
              <a:satOff val="20174"/>
              <a:lumOff val="161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7227F61-6B5B-4B49-96DC-1C58875BD8A0}">
      <dsp:nvSpPr>
        <dsp:cNvPr id="0" name=""/>
        <dsp:cNvSpPr/>
      </dsp:nvSpPr>
      <dsp:spPr>
        <a:xfrm>
          <a:off x="414046" y="3345424"/>
          <a:ext cx="7200765" cy="708480"/>
        </a:xfrm>
        <a:prstGeom prst="roundRect">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es-MX" sz="1800" b="1" u="sng" kern="1200" dirty="0" smtClean="0">
              <a:latin typeface="Arial" pitchFamily="34" charset="0"/>
              <a:cs typeface="Arial" pitchFamily="34" charset="0"/>
            </a:rPr>
            <a:t>Los objetivos deben redactarse de forma adecuada</a:t>
          </a:r>
          <a:r>
            <a:rPr lang="es-MX" sz="1800" b="1" kern="1200" dirty="0" smtClean="0">
              <a:latin typeface="Arial" pitchFamily="34" charset="0"/>
              <a:cs typeface="Arial" pitchFamily="34" charset="0"/>
            </a:rPr>
            <a:t>.</a:t>
          </a:r>
          <a:endParaRPr lang="es-MX" sz="1800" b="1" kern="1200" dirty="0">
            <a:latin typeface="Arial" pitchFamily="34" charset="0"/>
            <a:cs typeface="Arial" pitchFamily="34" charset="0"/>
          </a:endParaRPr>
        </a:p>
      </dsp:txBody>
      <dsp:txXfrm>
        <a:off x="414046" y="3345424"/>
        <a:ext cx="7200765" cy="708480"/>
      </dsp:txXfrm>
    </dsp:sp>
    <dsp:sp modelId="{527DAA71-4FCD-4CD0-A5CF-FB7C3FA90D56}">
      <dsp:nvSpPr>
        <dsp:cNvPr id="0" name=""/>
        <dsp:cNvSpPr/>
      </dsp:nvSpPr>
      <dsp:spPr>
        <a:xfrm>
          <a:off x="0" y="4788303"/>
          <a:ext cx="8280920" cy="6048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E1B1D39-B80B-45CA-B123-11F8A6F32904}">
      <dsp:nvSpPr>
        <dsp:cNvPr id="0" name=""/>
        <dsp:cNvSpPr/>
      </dsp:nvSpPr>
      <dsp:spPr>
        <a:xfrm>
          <a:off x="414046" y="4434063"/>
          <a:ext cx="7236820" cy="7084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es-MX" sz="1800" b="1" u="sng" kern="1200" dirty="0" smtClean="0">
              <a:latin typeface="Arial" pitchFamily="34" charset="0"/>
              <a:cs typeface="Arial" pitchFamily="34" charset="0"/>
            </a:rPr>
            <a:t>Los objetivos deben ser un poco difíciles de lograr pero logrables</a:t>
          </a:r>
          <a:r>
            <a:rPr lang="es-MX" sz="1100" u="sng" kern="1200" dirty="0" smtClean="0">
              <a:latin typeface="Arial" pitchFamily="34" charset="0"/>
              <a:cs typeface="Arial" pitchFamily="34" charset="0"/>
            </a:rPr>
            <a:t>. </a:t>
          </a:r>
        </a:p>
        <a:p>
          <a:pPr lvl="0" algn="l" defTabSz="800100">
            <a:lnSpc>
              <a:spcPct val="90000"/>
            </a:lnSpc>
            <a:spcBef>
              <a:spcPct val="0"/>
            </a:spcBef>
            <a:spcAft>
              <a:spcPct val="35000"/>
            </a:spcAft>
          </a:pPr>
          <a:endParaRPr lang="es-MX" sz="1100" kern="1200" dirty="0"/>
        </a:p>
      </dsp:txBody>
      <dsp:txXfrm>
        <a:off x="414046" y="4434063"/>
        <a:ext cx="7236820" cy="7084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0638A-2C89-4818-99EA-CA8DFAB565DF}">
      <dsp:nvSpPr>
        <dsp:cNvPr id="0" name=""/>
        <dsp:cNvSpPr/>
      </dsp:nvSpPr>
      <dsp:spPr>
        <a:xfrm>
          <a:off x="3437750" y="2630000"/>
          <a:ext cx="3751552" cy="3009934"/>
        </a:xfrm>
        <a:prstGeom prst="gear9">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3. Los objetivos deben ser graduados según un orden de importancia, relevancia o prioridad, en una jerarquía de objetivos.</a:t>
          </a:r>
          <a:endParaRPr lang="es-MX" sz="1600" kern="1200" dirty="0"/>
        </a:p>
      </dsp:txBody>
      <dsp:txXfrm>
        <a:off x="3437750" y="2630000"/>
        <a:ext cx="3751552" cy="3009934"/>
      </dsp:txXfrm>
    </dsp:sp>
    <dsp:sp modelId="{E3D7E839-E672-4EB9-A355-A9CB15CF1760}">
      <dsp:nvSpPr>
        <dsp:cNvPr id="0" name=""/>
        <dsp:cNvSpPr/>
      </dsp:nvSpPr>
      <dsp:spPr>
        <a:xfrm>
          <a:off x="0" y="957807"/>
          <a:ext cx="3608134" cy="3560325"/>
        </a:xfrm>
        <a:prstGeom prst="gear6">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1. La jerarquía de objetivos de una organización puede sufrir innumerables cambios, ya sea en la ubicación relativa o la sustitución de ciertos objetivos. </a:t>
          </a:r>
          <a:endParaRPr lang="es-MX" sz="1600" kern="1200" dirty="0"/>
        </a:p>
      </dsp:txBody>
      <dsp:txXfrm>
        <a:off x="0" y="957807"/>
        <a:ext cx="3608134" cy="3560325"/>
      </dsp:txXfrm>
    </dsp:sp>
    <dsp:sp modelId="{D0E93669-C1ED-4630-B22E-7ECF54418E75}">
      <dsp:nvSpPr>
        <dsp:cNvPr id="0" name=""/>
        <dsp:cNvSpPr/>
      </dsp:nvSpPr>
      <dsp:spPr>
        <a:xfrm rot="20700000">
          <a:off x="2743854" y="122613"/>
          <a:ext cx="3436526" cy="2926132"/>
        </a:xfrm>
        <a:prstGeom prst="gear6">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2. Algunos objetivos pueden dificultar el alcance de otros, mientras que otros pueden facilitarlo, provocando el efecto sinérgico. </a:t>
          </a:r>
          <a:endParaRPr lang="es-MX" sz="1600" kern="1200" dirty="0"/>
        </a:p>
      </dsp:txBody>
      <dsp:txXfrm>
        <a:off x="3527858" y="734126"/>
        <a:ext cx="1868519" cy="1703105"/>
      </dsp:txXfrm>
    </dsp:sp>
    <dsp:sp modelId="{617A99EB-FBE5-4DE1-9983-B4F335A30C18}">
      <dsp:nvSpPr>
        <dsp:cNvPr id="0" name=""/>
        <dsp:cNvSpPr/>
      </dsp:nvSpPr>
      <dsp:spPr>
        <a:xfrm>
          <a:off x="4141901" y="2272562"/>
          <a:ext cx="3852716" cy="3852716"/>
        </a:xfrm>
        <a:prstGeom prst="circularArrow">
          <a:avLst>
            <a:gd name="adj1" fmla="val 4687"/>
            <a:gd name="adj2" fmla="val 299029"/>
            <a:gd name="adj3" fmla="val 2540098"/>
            <a:gd name="adj4" fmla="val 15810653"/>
            <a:gd name="adj5" fmla="val 5469"/>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5C88EDC-EDFD-4378-9A1C-4DA479772F52}">
      <dsp:nvSpPr>
        <dsp:cNvPr id="0" name=""/>
        <dsp:cNvSpPr/>
      </dsp:nvSpPr>
      <dsp:spPr>
        <a:xfrm>
          <a:off x="-170456" y="513830"/>
          <a:ext cx="2799238" cy="2799238"/>
        </a:xfrm>
        <a:prstGeom prst="leftCircularArrow">
          <a:avLst>
            <a:gd name="adj1" fmla="val 6452"/>
            <a:gd name="adj2" fmla="val 429999"/>
            <a:gd name="adj3" fmla="val 10489124"/>
            <a:gd name="adj4" fmla="val 14837806"/>
            <a:gd name="adj5" fmla="val 7527"/>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ADBE929-6C77-42F4-8BA1-DE56C7C93AD4}">
      <dsp:nvSpPr>
        <dsp:cNvPr id="0" name=""/>
        <dsp:cNvSpPr/>
      </dsp:nvSpPr>
      <dsp:spPr>
        <a:xfrm rot="1541434">
          <a:off x="2172762" y="-487347"/>
          <a:ext cx="3018143" cy="3018143"/>
        </a:xfrm>
        <a:prstGeom prst="circularArrow">
          <a:avLst>
            <a:gd name="adj1" fmla="val 5984"/>
            <a:gd name="adj2" fmla="val 394124"/>
            <a:gd name="adj3" fmla="val 13313824"/>
            <a:gd name="adj4" fmla="val 10508221"/>
            <a:gd name="adj5" fmla="val 6981"/>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0638A-2C89-4818-99EA-CA8DFAB565DF}">
      <dsp:nvSpPr>
        <dsp:cNvPr id="0" name=""/>
        <dsp:cNvSpPr/>
      </dsp:nvSpPr>
      <dsp:spPr>
        <a:xfrm>
          <a:off x="3286650" y="2491579"/>
          <a:ext cx="3554102" cy="2851516"/>
        </a:xfrm>
        <a:prstGeom prst="gear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Deben lograr que todos los órganos y componentes de la empresa contribuyan con una parte del esfuerzo</a:t>
          </a:r>
          <a:r>
            <a:rPr lang="es-MX" sz="1600" kern="1200" dirty="0" smtClean="0"/>
            <a:t>general</a:t>
          </a:r>
          <a:endParaRPr lang="es-MX" sz="1600" kern="1200" dirty="0"/>
        </a:p>
      </dsp:txBody>
      <dsp:txXfrm>
        <a:off x="3286650" y="2491579"/>
        <a:ext cx="3554102" cy="2851516"/>
      </dsp:txXfrm>
    </dsp:sp>
    <dsp:sp modelId="{E3D7E839-E672-4EB9-A355-A9CB15CF1760}">
      <dsp:nvSpPr>
        <dsp:cNvPr id="0" name=""/>
        <dsp:cNvSpPr/>
      </dsp:nvSpPr>
      <dsp:spPr>
        <a:xfrm>
          <a:off x="0" y="907396"/>
          <a:ext cx="3418232" cy="3372939"/>
        </a:xfrm>
        <a:prstGeom prst="gear6">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Deben tener en cuenta la necesidad de varias alternativas para su ejecución, así como la relativa eficiencia y</a:t>
          </a:r>
          <a:endParaRPr lang="es-MX" sz="1600" kern="1200" dirty="0"/>
        </a:p>
      </dsp:txBody>
      <dsp:txXfrm>
        <a:off x="0" y="907396"/>
        <a:ext cx="3418232" cy="3372939"/>
      </dsp:txXfrm>
    </dsp:sp>
    <dsp:sp modelId="{D0E93669-C1ED-4630-B22E-7ECF54418E75}">
      <dsp:nvSpPr>
        <dsp:cNvPr id="0" name=""/>
        <dsp:cNvSpPr/>
      </dsp:nvSpPr>
      <dsp:spPr>
        <a:xfrm rot="20700000">
          <a:off x="2693431" y="116159"/>
          <a:ext cx="3255657" cy="2772125"/>
        </a:xfrm>
        <a:prstGeom prst="gear6">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S" sz="2400" kern="1200" dirty="0" smtClean="0"/>
            <a:t>Deben comunicarse a todos los interesados</a:t>
          </a:r>
          <a:endParaRPr lang="es-MX" sz="2400" kern="1200" dirty="0"/>
        </a:p>
      </dsp:txBody>
      <dsp:txXfrm>
        <a:off x="3436171" y="695488"/>
        <a:ext cx="1770176" cy="1613468"/>
      </dsp:txXfrm>
    </dsp:sp>
    <dsp:sp modelId="{617A99EB-FBE5-4DE1-9983-B4F335A30C18}">
      <dsp:nvSpPr>
        <dsp:cNvPr id="0" name=""/>
        <dsp:cNvSpPr/>
      </dsp:nvSpPr>
      <dsp:spPr>
        <a:xfrm>
          <a:off x="3951231" y="2154396"/>
          <a:ext cx="3649941" cy="3649941"/>
        </a:xfrm>
        <a:prstGeom prst="circularArrow">
          <a:avLst>
            <a:gd name="adj1" fmla="val 4687"/>
            <a:gd name="adj2" fmla="val 299029"/>
            <a:gd name="adj3" fmla="val 2535640"/>
            <a:gd name="adj4" fmla="val 15819945"/>
            <a:gd name="adj5" fmla="val 546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5C88EDC-EDFD-4378-9A1C-4DA479772F52}">
      <dsp:nvSpPr>
        <dsp:cNvPr id="0" name=""/>
        <dsp:cNvSpPr/>
      </dsp:nvSpPr>
      <dsp:spPr>
        <a:xfrm>
          <a:off x="-131651" y="487734"/>
          <a:ext cx="2651910" cy="2651910"/>
        </a:xfrm>
        <a:prstGeom prst="leftCircularArrow">
          <a:avLst>
            <a:gd name="adj1" fmla="val 6452"/>
            <a:gd name="adj2" fmla="val 429999"/>
            <a:gd name="adj3" fmla="val 10489124"/>
            <a:gd name="adj4" fmla="val 14837806"/>
            <a:gd name="adj5" fmla="val 7527"/>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ADBE929-6C77-42F4-8BA1-DE56C7C93AD4}">
      <dsp:nvSpPr>
        <dsp:cNvPr id="0" name=""/>
        <dsp:cNvSpPr/>
      </dsp:nvSpPr>
      <dsp:spPr>
        <a:xfrm rot="1541434">
          <a:off x="2088240" y="-460750"/>
          <a:ext cx="2859293" cy="2859293"/>
        </a:xfrm>
        <a:prstGeom prst="circularArrow">
          <a:avLst>
            <a:gd name="adj1" fmla="val 5984"/>
            <a:gd name="adj2" fmla="val 394124"/>
            <a:gd name="adj3" fmla="val 13313824"/>
            <a:gd name="adj4" fmla="val 10508221"/>
            <a:gd name="adj5" fmla="val 6981"/>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D5A76A-0FAA-49F9-888E-CD276FD39DDE}">
      <dsp:nvSpPr>
        <dsp:cNvPr id="0" name=""/>
        <dsp:cNvSpPr/>
      </dsp:nvSpPr>
      <dsp:spPr>
        <a:xfrm>
          <a:off x="3449731" y="-70016"/>
          <a:ext cx="1545841" cy="100709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Fijación de los Objetivos generales de la empresa</a:t>
          </a:r>
          <a:endParaRPr lang="es-MX" sz="1600" kern="1200" dirty="0"/>
        </a:p>
      </dsp:txBody>
      <dsp:txXfrm>
        <a:off x="3449731" y="-70016"/>
        <a:ext cx="1545841" cy="1007092"/>
      </dsp:txXfrm>
    </dsp:sp>
    <dsp:sp modelId="{7AEEB0C7-E05E-4976-9878-BBB4D0494A1A}">
      <dsp:nvSpPr>
        <dsp:cNvPr id="0" name=""/>
        <dsp:cNvSpPr/>
      </dsp:nvSpPr>
      <dsp:spPr>
        <a:xfrm>
          <a:off x="1738885" y="433529"/>
          <a:ext cx="4967532" cy="4967532"/>
        </a:xfrm>
        <a:custGeom>
          <a:avLst/>
          <a:gdLst/>
          <a:ahLst/>
          <a:cxnLst/>
          <a:rect l="0" t="0" r="0" b="0"/>
          <a:pathLst>
            <a:path>
              <a:moveTo>
                <a:pt x="3367091" y="162380"/>
              </a:moveTo>
              <a:arcTo wR="2483766" hR="2483766" stAng="17449958" swAng="488202"/>
            </a:path>
          </a:pathLst>
        </a:custGeom>
        <a:noFill/>
        <a:ln w="9525" cap="flat" cmpd="sng" algn="ctr">
          <a:solidFill>
            <a:schemeClr val="accent4">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675D2485-1BE1-4492-A5E0-9BA7C724BE6E}">
      <dsp:nvSpPr>
        <dsp:cNvPr id="0" name=""/>
        <dsp:cNvSpPr/>
      </dsp:nvSpPr>
      <dsp:spPr>
        <a:xfrm>
          <a:off x="5248544" y="803421"/>
          <a:ext cx="1460791" cy="715173"/>
        </a:xfrm>
        <a:prstGeom prst="roundRect">
          <a:avLst/>
        </a:prstGeom>
        <a:gradFill rotWithShape="0">
          <a:gsLst>
            <a:gs pos="0">
              <a:schemeClr val="accent4">
                <a:hueOff val="-637824"/>
                <a:satOff val="3843"/>
                <a:lumOff val="308"/>
                <a:alphaOff val="0"/>
                <a:shade val="51000"/>
                <a:satMod val="130000"/>
              </a:schemeClr>
            </a:gs>
            <a:gs pos="80000">
              <a:schemeClr val="accent4">
                <a:hueOff val="-637824"/>
                <a:satOff val="3843"/>
                <a:lumOff val="308"/>
                <a:alphaOff val="0"/>
                <a:shade val="93000"/>
                <a:satMod val="130000"/>
              </a:schemeClr>
            </a:gs>
            <a:gs pos="100000">
              <a:schemeClr val="accent4">
                <a:hueOff val="-637824"/>
                <a:satOff val="3843"/>
                <a:lumOff val="3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Elaboración de la Planeación Estratégica</a:t>
          </a:r>
          <a:endParaRPr lang="es-MX" sz="1600" kern="1200" dirty="0"/>
        </a:p>
      </dsp:txBody>
      <dsp:txXfrm>
        <a:off x="5248544" y="803421"/>
        <a:ext cx="1460791" cy="715173"/>
      </dsp:txXfrm>
    </dsp:sp>
    <dsp:sp modelId="{07D95EC7-1931-4A3D-A675-EC8DBBB0A319}">
      <dsp:nvSpPr>
        <dsp:cNvPr id="0" name=""/>
        <dsp:cNvSpPr/>
      </dsp:nvSpPr>
      <dsp:spPr>
        <a:xfrm>
          <a:off x="1738885" y="433529"/>
          <a:ext cx="4967532" cy="4967532"/>
        </a:xfrm>
        <a:custGeom>
          <a:avLst/>
          <a:gdLst/>
          <a:ahLst/>
          <a:cxnLst/>
          <a:rect l="0" t="0" r="0" b="0"/>
          <a:pathLst>
            <a:path>
              <a:moveTo>
                <a:pt x="4653623" y="1275124"/>
              </a:moveTo>
              <a:arcTo wR="2483766" hR="2483766" stAng="19852894" swAng="941173"/>
            </a:path>
          </a:pathLst>
        </a:custGeom>
        <a:noFill/>
        <a:ln w="9525" cap="flat" cmpd="sng" algn="ctr">
          <a:solidFill>
            <a:schemeClr val="accent4">
              <a:hueOff val="-637824"/>
              <a:satOff val="3843"/>
              <a:lumOff val="308"/>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0A91782D-E292-4A24-BC5A-961E3257F185}">
      <dsp:nvSpPr>
        <dsp:cNvPr id="0" name=""/>
        <dsp:cNvSpPr/>
      </dsp:nvSpPr>
      <dsp:spPr>
        <a:xfrm>
          <a:off x="5799793" y="2559709"/>
          <a:ext cx="1813250" cy="715173"/>
        </a:xfrm>
        <a:prstGeom prst="roundRect">
          <a:avLst/>
        </a:prstGeom>
        <a:gradFill rotWithShape="0">
          <a:gsLst>
            <a:gs pos="0">
              <a:schemeClr val="accent4">
                <a:hueOff val="-1275649"/>
                <a:satOff val="7685"/>
                <a:lumOff val="616"/>
                <a:alphaOff val="0"/>
                <a:shade val="51000"/>
                <a:satMod val="130000"/>
              </a:schemeClr>
            </a:gs>
            <a:gs pos="80000">
              <a:schemeClr val="accent4">
                <a:hueOff val="-1275649"/>
                <a:satOff val="7685"/>
                <a:lumOff val="616"/>
                <a:alphaOff val="0"/>
                <a:shade val="93000"/>
                <a:satMod val="130000"/>
              </a:schemeClr>
            </a:gs>
            <a:gs pos="100000">
              <a:schemeClr val="accent4">
                <a:hueOff val="-1275649"/>
                <a:satOff val="7685"/>
                <a:lumOff val="6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Fijación de los objetivos por departamentos.</a:t>
          </a:r>
          <a:endParaRPr lang="es-MX" sz="1600" kern="1200" dirty="0"/>
        </a:p>
      </dsp:txBody>
      <dsp:txXfrm>
        <a:off x="5799793" y="2559709"/>
        <a:ext cx="1813250" cy="715173"/>
      </dsp:txXfrm>
    </dsp:sp>
    <dsp:sp modelId="{C0C6C5F3-A676-4E2E-BAE9-5396492ACBDD}">
      <dsp:nvSpPr>
        <dsp:cNvPr id="0" name=""/>
        <dsp:cNvSpPr/>
      </dsp:nvSpPr>
      <dsp:spPr>
        <a:xfrm>
          <a:off x="1738885" y="433529"/>
          <a:ext cx="4967532" cy="4967532"/>
        </a:xfrm>
        <a:custGeom>
          <a:avLst/>
          <a:gdLst/>
          <a:ahLst/>
          <a:cxnLst/>
          <a:rect l="0" t="0" r="0" b="0"/>
          <a:pathLst>
            <a:path>
              <a:moveTo>
                <a:pt x="4903156" y="3045590"/>
              </a:moveTo>
              <a:arcTo wR="2483766" hR="2483766" stAng="784402" swAng="873949"/>
            </a:path>
          </a:pathLst>
        </a:custGeom>
        <a:noFill/>
        <a:ln w="9525" cap="flat" cmpd="sng" algn="ctr">
          <a:solidFill>
            <a:schemeClr val="accent4">
              <a:hueOff val="-1275649"/>
              <a:satOff val="7685"/>
              <a:lumOff val="616"/>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A72F4038-85EC-45D4-9CA8-7B8A2255473D}">
      <dsp:nvSpPr>
        <dsp:cNvPr id="0" name=""/>
        <dsp:cNvSpPr/>
      </dsp:nvSpPr>
      <dsp:spPr>
        <a:xfrm>
          <a:off x="5117117" y="4249443"/>
          <a:ext cx="1723644" cy="848281"/>
        </a:xfrm>
        <a:prstGeom prst="roundRect">
          <a:avLst/>
        </a:prstGeom>
        <a:gradFill rotWithShape="0">
          <a:gsLst>
            <a:gs pos="0">
              <a:schemeClr val="accent4">
                <a:hueOff val="-1913473"/>
                <a:satOff val="11528"/>
                <a:lumOff val="924"/>
                <a:alphaOff val="0"/>
                <a:shade val="51000"/>
                <a:satMod val="130000"/>
              </a:schemeClr>
            </a:gs>
            <a:gs pos="80000">
              <a:schemeClr val="accent4">
                <a:hueOff val="-1913473"/>
                <a:satOff val="11528"/>
                <a:lumOff val="924"/>
                <a:alphaOff val="0"/>
                <a:shade val="93000"/>
                <a:satMod val="130000"/>
              </a:schemeClr>
            </a:gs>
            <a:gs pos="100000">
              <a:schemeClr val="accent4">
                <a:hueOff val="-1913473"/>
                <a:satOff val="11528"/>
                <a:lumOff val="9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Elaboración del plan táctico por cada departamento</a:t>
          </a:r>
          <a:endParaRPr lang="es-MX" sz="1600" kern="1200" dirty="0"/>
        </a:p>
      </dsp:txBody>
      <dsp:txXfrm>
        <a:off x="5117117" y="4249443"/>
        <a:ext cx="1723644" cy="848281"/>
      </dsp:txXfrm>
    </dsp:sp>
    <dsp:sp modelId="{CAC783EC-27FC-4B61-89FA-0C119CFE69AD}">
      <dsp:nvSpPr>
        <dsp:cNvPr id="0" name=""/>
        <dsp:cNvSpPr/>
      </dsp:nvSpPr>
      <dsp:spPr>
        <a:xfrm>
          <a:off x="1738885" y="433529"/>
          <a:ext cx="4967532" cy="4967532"/>
        </a:xfrm>
        <a:custGeom>
          <a:avLst/>
          <a:gdLst/>
          <a:ahLst/>
          <a:cxnLst/>
          <a:rect l="0" t="0" r="0" b="0"/>
          <a:pathLst>
            <a:path>
              <a:moveTo>
                <a:pt x="3613614" y="4695674"/>
              </a:moveTo>
              <a:arcTo wR="2483766" hR="2483766" stAng="3776516" swAng="280299"/>
            </a:path>
          </a:pathLst>
        </a:custGeom>
        <a:noFill/>
        <a:ln w="9525" cap="flat" cmpd="sng" algn="ctr">
          <a:solidFill>
            <a:schemeClr val="accent4">
              <a:hueOff val="-1913473"/>
              <a:satOff val="11528"/>
              <a:lumOff val="924"/>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997F18B-8B66-47B6-806F-4AE0E76F648A}">
      <dsp:nvSpPr>
        <dsp:cNvPr id="0" name=""/>
        <dsp:cNvSpPr/>
      </dsp:nvSpPr>
      <dsp:spPr>
        <a:xfrm>
          <a:off x="3339385" y="5043475"/>
          <a:ext cx="1766533" cy="715173"/>
        </a:xfrm>
        <a:prstGeom prst="roundRect">
          <a:avLst/>
        </a:prstGeom>
        <a:gradFill rotWithShape="0">
          <a:gsLst>
            <a:gs pos="0">
              <a:schemeClr val="accent4">
                <a:hueOff val="-2551297"/>
                <a:satOff val="15371"/>
                <a:lumOff val="1232"/>
                <a:alphaOff val="0"/>
                <a:shade val="51000"/>
                <a:satMod val="130000"/>
              </a:schemeClr>
            </a:gs>
            <a:gs pos="80000">
              <a:schemeClr val="accent4">
                <a:hueOff val="-2551297"/>
                <a:satOff val="15371"/>
                <a:lumOff val="1232"/>
                <a:alphaOff val="0"/>
                <a:shade val="93000"/>
                <a:satMod val="130000"/>
              </a:schemeClr>
            </a:gs>
            <a:gs pos="100000">
              <a:schemeClr val="accent4">
                <a:hueOff val="-2551297"/>
                <a:satOff val="15371"/>
                <a:lumOff val="12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Plan táctico – Planes operacionales </a:t>
          </a:r>
          <a:endParaRPr lang="es-MX" sz="1600" kern="1200" dirty="0"/>
        </a:p>
      </dsp:txBody>
      <dsp:txXfrm>
        <a:off x="3339385" y="5043475"/>
        <a:ext cx="1766533" cy="715173"/>
      </dsp:txXfrm>
    </dsp:sp>
    <dsp:sp modelId="{A5E6C99A-055F-4E46-8012-91CEDF68DFA9}">
      <dsp:nvSpPr>
        <dsp:cNvPr id="0" name=""/>
        <dsp:cNvSpPr/>
      </dsp:nvSpPr>
      <dsp:spPr>
        <a:xfrm>
          <a:off x="1738885" y="433529"/>
          <a:ext cx="4967532" cy="4967532"/>
        </a:xfrm>
        <a:custGeom>
          <a:avLst/>
          <a:gdLst/>
          <a:ahLst/>
          <a:cxnLst/>
          <a:rect l="0" t="0" r="0" b="0"/>
          <a:pathLst>
            <a:path>
              <a:moveTo>
                <a:pt x="1513443" y="4770154"/>
              </a:moveTo>
              <a:arcTo wR="2483766" hR="2483766" stAng="6779756" swAng="390623"/>
            </a:path>
          </a:pathLst>
        </a:custGeom>
        <a:noFill/>
        <a:ln w="9525" cap="flat" cmpd="sng" algn="ctr">
          <a:solidFill>
            <a:schemeClr val="accent4">
              <a:hueOff val="-2551297"/>
              <a:satOff val="15371"/>
              <a:lumOff val="1232"/>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F8EE7AB-3CC5-4E74-95F1-B564C60F4F92}">
      <dsp:nvSpPr>
        <dsp:cNvPr id="0" name=""/>
        <dsp:cNvSpPr/>
      </dsp:nvSpPr>
      <dsp:spPr>
        <a:xfrm>
          <a:off x="1755212" y="4315997"/>
          <a:ext cx="1422303" cy="715173"/>
        </a:xfrm>
        <a:prstGeom prst="roundRect">
          <a:avLst/>
        </a:prstGeom>
        <a:gradFill rotWithShape="0">
          <a:gsLst>
            <a:gs pos="0">
              <a:schemeClr val="accent4">
                <a:hueOff val="-3189121"/>
                <a:satOff val="19214"/>
                <a:lumOff val="1540"/>
                <a:alphaOff val="0"/>
                <a:shade val="51000"/>
                <a:satMod val="130000"/>
              </a:schemeClr>
            </a:gs>
            <a:gs pos="80000">
              <a:schemeClr val="accent4">
                <a:hueOff val="-3189121"/>
                <a:satOff val="19214"/>
                <a:lumOff val="1540"/>
                <a:alphaOff val="0"/>
                <a:shade val="93000"/>
                <a:satMod val="130000"/>
              </a:schemeClr>
            </a:gs>
            <a:gs pos="100000">
              <a:schemeClr val="accent4">
                <a:hueOff val="-3189121"/>
                <a:satOff val="19214"/>
                <a:lumOff val="15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Evaluación de los resultados alcanzados.</a:t>
          </a:r>
          <a:endParaRPr lang="es-MX" sz="1600" kern="1200" dirty="0"/>
        </a:p>
      </dsp:txBody>
      <dsp:txXfrm>
        <a:off x="1755212" y="4315997"/>
        <a:ext cx="1422303" cy="715173"/>
      </dsp:txXfrm>
    </dsp:sp>
    <dsp:sp modelId="{2CE9381F-E375-458D-8CB4-2D6BF2B1B2DC}">
      <dsp:nvSpPr>
        <dsp:cNvPr id="0" name=""/>
        <dsp:cNvSpPr/>
      </dsp:nvSpPr>
      <dsp:spPr>
        <a:xfrm>
          <a:off x="1738885" y="433529"/>
          <a:ext cx="4967532" cy="4967532"/>
        </a:xfrm>
        <a:custGeom>
          <a:avLst/>
          <a:gdLst/>
          <a:ahLst/>
          <a:cxnLst/>
          <a:rect l="0" t="0" r="0" b="0"/>
          <a:pathLst>
            <a:path>
              <a:moveTo>
                <a:pt x="313908" y="3692407"/>
              </a:moveTo>
              <a:arcTo wR="2483766" hR="2483766" stAng="9052894" swAng="941173"/>
            </a:path>
          </a:pathLst>
        </a:custGeom>
        <a:noFill/>
        <a:ln w="9525" cap="flat" cmpd="sng" algn="ctr">
          <a:solidFill>
            <a:schemeClr val="accent4">
              <a:hueOff val="-3189121"/>
              <a:satOff val="19214"/>
              <a:lumOff val="154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13DD008A-CCE1-4B53-9AE0-C6288B4C304C}">
      <dsp:nvSpPr>
        <dsp:cNvPr id="0" name=""/>
        <dsp:cNvSpPr/>
      </dsp:nvSpPr>
      <dsp:spPr>
        <a:xfrm>
          <a:off x="595868" y="2559709"/>
          <a:ext cx="2286035" cy="715173"/>
        </a:xfrm>
        <a:prstGeom prst="roundRect">
          <a:avLst/>
        </a:prstGeom>
        <a:gradFill rotWithShape="0">
          <a:gsLst>
            <a:gs pos="0">
              <a:schemeClr val="accent4">
                <a:hueOff val="-3826945"/>
                <a:satOff val="23056"/>
                <a:lumOff val="1848"/>
                <a:alphaOff val="0"/>
                <a:shade val="51000"/>
                <a:satMod val="130000"/>
              </a:schemeClr>
            </a:gs>
            <a:gs pos="80000">
              <a:schemeClr val="accent4">
                <a:hueOff val="-3826945"/>
                <a:satOff val="23056"/>
                <a:lumOff val="1848"/>
                <a:alphaOff val="0"/>
                <a:shade val="93000"/>
                <a:satMod val="130000"/>
              </a:schemeClr>
            </a:gs>
            <a:gs pos="100000">
              <a:schemeClr val="accent4">
                <a:hueOff val="-3826945"/>
                <a:satOff val="23056"/>
                <a:lumOff val="18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Revisión y en su caso modificación de los objetivos y planes </a:t>
          </a:r>
          <a:endParaRPr lang="es-MX" sz="1600" kern="1200" dirty="0"/>
        </a:p>
      </dsp:txBody>
      <dsp:txXfrm>
        <a:off x="595868" y="2559709"/>
        <a:ext cx="2286035" cy="715173"/>
      </dsp:txXfrm>
    </dsp:sp>
    <dsp:sp modelId="{E9E9862F-23F7-44C0-8274-7266792161FC}">
      <dsp:nvSpPr>
        <dsp:cNvPr id="0" name=""/>
        <dsp:cNvSpPr/>
      </dsp:nvSpPr>
      <dsp:spPr>
        <a:xfrm>
          <a:off x="1738885" y="433529"/>
          <a:ext cx="4967532" cy="4967532"/>
        </a:xfrm>
        <a:custGeom>
          <a:avLst/>
          <a:gdLst/>
          <a:ahLst/>
          <a:cxnLst/>
          <a:rect l="0" t="0" r="0" b="0"/>
          <a:pathLst>
            <a:path>
              <a:moveTo>
                <a:pt x="67942" y="1906800"/>
              </a:moveTo>
              <a:arcTo wR="2483766" hR="2483766" stAng="11605933" swAng="941173"/>
            </a:path>
          </a:pathLst>
        </a:custGeom>
        <a:noFill/>
        <a:ln w="9525" cap="flat" cmpd="sng" algn="ctr">
          <a:solidFill>
            <a:schemeClr val="accent4">
              <a:hueOff val="-3826945"/>
              <a:satOff val="23056"/>
              <a:lumOff val="1848"/>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925DBC5-BFA1-4143-925E-F5B2410CEF5A}">
      <dsp:nvSpPr>
        <dsp:cNvPr id="0" name=""/>
        <dsp:cNvSpPr/>
      </dsp:nvSpPr>
      <dsp:spPr>
        <a:xfrm>
          <a:off x="1596768" y="803421"/>
          <a:ext cx="1739191" cy="715173"/>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Evaluación de los resultados. </a:t>
          </a:r>
          <a:endParaRPr lang="es-MX" sz="1600" kern="1200" dirty="0"/>
        </a:p>
      </dsp:txBody>
      <dsp:txXfrm>
        <a:off x="1596768" y="803421"/>
        <a:ext cx="1739191" cy="715173"/>
      </dsp:txXfrm>
    </dsp:sp>
    <dsp:sp modelId="{84D52F11-C2BF-4C16-A0BB-4108F8CD22E6}">
      <dsp:nvSpPr>
        <dsp:cNvPr id="0" name=""/>
        <dsp:cNvSpPr/>
      </dsp:nvSpPr>
      <dsp:spPr>
        <a:xfrm>
          <a:off x="1738885" y="433529"/>
          <a:ext cx="4967532" cy="4967532"/>
        </a:xfrm>
        <a:custGeom>
          <a:avLst/>
          <a:gdLst/>
          <a:ahLst/>
          <a:cxnLst/>
          <a:rect l="0" t="0" r="0" b="0"/>
          <a:pathLst>
            <a:path>
              <a:moveTo>
                <a:pt x="1280775" y="310771"/>
              </a:moveTo>
              <a:arcTo wR="2483766" hR="2483766" stAng="14461840" swAng="488202"/>
            </a:path>
          </a:pathLst>
        </a:custGeom>
        <a:noFill/>
        <a:ln w="9525" cap="flat" cmpd="sng" algn="ctr">
          <a:solidFill>
            <a:schemeClr val="accent4">
              <a:hueOff val="-4464770"/>
              <a:satOff val="26899"/>
              <a:lumOff val="2156"/>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7EB763-6ADB-407F-A9E1-356BBBF90CE5}" type="datetimeFigureOut">
              <a:rPr lang="es-MX" smtClean="0"/>
              <a:pPr/>
              <a:t>21/08/2016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89A55E-3272-48B9-8139-21C90FC4D4FA}" type="slidenum">
              <a:rPr lang="es-MX" smtClean="0"/>
              <a:pPr/>
              <a:t>‹Nº›</a:t>
            </a:fld>
            <a:endParaRPr lang="es-MX"/>
          </a:p>
        </p:txBody>
      </p:sp>
    </p:spTree>
    <p:extLst>
      <p:ext uri="{BB962C8B-B14F-4D97-AF65-F5344CB8AC3E}">
        <p14:creationId xmlns="" xmlns:p14="http://schemas.microsoft.com/office/powerpoint/2010/main" val="265544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4889A55E-3272-48B9-8139-21C90FC4D4FA}" type="slidenum">
              <a:rPr lang="es-MX" smtClean="0"/>
              <a:pPr/>
              <a:t>15</a:t>
            </a:fld>
            <a:endParaRPr lang="es-MX"/>
          </a:p>
        </p:txBody>
      </p:sp>
    </p:spTree>
    <p:extLst>
      <p:ext uri="{BB962C8B-B14F-4D97-AF65-F5344CB8AC3E}">
        <p14:creationId xmlns="" xmlns:p14="http://schemas.microsoft.com/office/powerpoint/2010/main" val="78323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slide" Target="slide8.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8.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8.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di.org.pe/envios/C_Feb_2007/imagenes/ventas.jp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489131" y="1844824"/>
            <a:ext cx="8187325" cy="4601260"/>
          </a:xfrm>
          <a:prstGeom prst="rect">
            <a:avLst/>
          </a:prstGeom>
          <a:noFill/>
        </p:spPr>
        <p:txBody>
          <a:bodyPr wrap="square" rtlCol="0">
            <a:spAutoFit/>
          </a:bodyPr>
          <a:lstStyle/>
          <a:p>
            <a:pPr algn="ctr"/>
            <a:r>
              <a:rPr lang="es-MX" sz="3600" b="1" dirty="0" smtClean="0">
                <a:solidFill>
                  <a:prstClr val="black"/>
                </a:solidFill>
                <a:latin typeface="Arial" pitchFamily="34" charset="0"/>
                <a:cs typeface="Arial" pitchFamily="34" charset="0"/>
              </a:rPr>
              <a:t>Licenciatura en Contaduría</a:t>
            </a:r>
          </a:p>
          <a:p>
            <a:pPr algn="ctr"/>
            <a:r>
              <a:rPr lang="es-MX" sz="2800" b="1" dirty="0" smtClean="0">
                <a:solidFill>
                  <a:prstClr val="black"/>
                </a:solidFill>
                <a:latin typeface="Arial" pitchFamily="34" charset="0"/>
                <a:cs typeface="Arial" pitchFamily="34" charset="0"/>
              </a:rPr>
              <a:t> </a:t>
            </a:r>
          </a:p>
          <a:p>
            <a:pPr algn="ctr"/>
            <a:r>
              <a:rPr lang="es-MX" sz="2800" b="1" dirty="0" smtClean="0">
                <a:solidFill>
                  <a:prstClr val="black"/>
                </a:solidFill>
                <a:latin typeface="Arial" pitchFamily="34" charset="0"/>
                <a:cs typeface="Arial" pitchFamily="34" charset="0"/>
              </a:rPr>
              <a:t>Asignatura: Teoría General de la Administración </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Escuelas del Pensamiento Administrativo</a:t>
            </a:r>
            <a:r>
              <a:rPr lang="es-ES" sz="2800" b="1" dirty="0" smtClean="0">
                <a:solidFill>
                  <a:prstClr val="black"/>
                </a:solidFill>
                <a:latin typeface="Arial" pitchFamily="34" charset="0"/>
                <a:cs typeface="Arial" pitchFamily="34" charset="0"/>
              </a:rPr>
              <a:t> </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Jorge U. Alvarado Ramírez </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a:t>
            </a:r>
            <a:r>
              <a:rPr lang="es-MX" sz="2300" b="1" dirty="0" smtClean="0">
                <a:solidFill>
                  <a:prstClr val="black"/>
                </a:solidFill>
                <a:latin typeface="Arial" pitchFamily="34" charset="0"/>
                <a:cs typeface="Arial" pitchFamily="34" charset="0"/>
              </a:rPr>
              <a:t>2016</a:t>
            </a:r>
            <a:endParaRPr lang="es-MX" sz="2300" b="1"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CuadroTexto"/>
          <p:cNvSpPr txBox="1"/>
          <p:nvPr/>
        </p:nvSpPr>
        <p:spPr>
          <a:xfrm>
            <a:off x="899592" y="673532"/>
            <a:ext cx="6696744"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MX" sz="2800" b="1" dirty="0" smtClean="0"/>
              <a:t>APO /  DEFINICION</a:t>
            </a:r>
          </a:p>
        </p:txBody>
      </p:sp>
      <p:sp>
        <p:nvSpPr>
          <p:cNvPr id="7" name="6 Rectángulo"/>
          <p:cNvSpPr/>
          <p:nvPr/>
        </p:nvSpPr>
        <p:spPr>
          <a:xfrm>
            <a:off x="467544" y="1327408"/>
            <a:ext cx="8208912" cy="2677656"/>
          </a:xfrm>
          <a:prstGeom prst="rect">
            <a:avLst/>
          </a:prstGeom>
        </p:spPr>
        <p:txBody>
          <a:bodyPr wrap="square">
            <a:spAutoFit/>
          </a:bodyPr>
          <a:lstStyle/>
          <a:p>
            <a:pPr algn="just"/>
            <a:r>
              <a:rPr lang="es-ES_tradnl" sz="2800" b="1" dirty="0" smtClean="0">
                <a:latin typeface="Arial" pitchFamily="34" charset="0"/>
                <a:cs typeface="Arial" pitchFamily="34" charset="0"/>
              </a:rPr>
              <a:t>Es un  sistema para que los subordinados y sus superiores establezcan mancomunadamente objetivos de desempeño, revisen periódicamente el  avance  hacia los objetivos y  asignen las recompensas con base en dicho  avance. </a:t>
            </a:r>
            <a:endParaRPr lang="es-MX" sz="2800" b="1" dirty="0" smtClean="0">
              <a:latin typeface="Arial" pitchFamily="34" charset="0"/>
              <a:cs typeface="Arial" pitchFamily="34" charset="0"/>
            </a:endParaRPr>
          </a:p>
        </p:txBody>
      </p:sp>
      <p:pic>
        <p:nvPicPr>
          <p:cNvPr id="8" name="Picture 3" descr="C:\Users\GRISEL1\Pictures\T1PCAERGQ4UCAFT3AA9CAXIK64HCAXC4WSZCAUPWQOPCAZKEBGACA9SLR6QCAPFEQPZCACILN55CAR8O4YDCAMRTNHRCA8DRJXQCAOIJKAXCA727XVUCA620WY5CAETK9DGCAHPYWJMCAWLBO3VCAF9B8K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67744" y="4090432"/>
            <a:ext cx="5061161" cy="25789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1 Flecha izquierda">
            <a:hlinkClick r:id="rId3" action="ppaction://hlinksldjump"/>
          </p:cNvPr>
          <p:cNvSpPr/>
          <p:nvPr/>
        </p:nvSpPr>
        <p:spPr>
          <a:xfrm>
            <a:off x="179512" y="6165304"/>
            <a:ext cx="504056" cy="50405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spTree>
    <p:extLst>
      <p:ext uri="{BB962C8B-B14F-4D97-AF65-F5344CB8AC3E}">
        <p14:creationId xmlns="" xmlns:p14="http://schemas.microsoft.com/office/powerpoint/2010/main" val="1528218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graphicFrame>
        <p:nvGraphicFramePr>
          <p:cNvPr id="6" name="5 Diagrama"/>
          <p:cNvGraphicFramePr/>
          <p:nvPr>
            <p:extLst>
              <p:ext uri="{D42A27DB-BD31-4B8C-83A1-F6EECF244321}">
                <p14:modId xmlns="" xmlns:p14="http://schemas.microsoft.com/office/powerpoint/2010/main" val="322607521"/>
              </p:ext>
            </p:extLst>
          </p:nvPr>
        </p:nvGraphicFramePr>
        <p:xfrm>
          <a:off x="539552" y="1196752"/>
          <a:ext cx="828092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1187624" y="601524"/>
            <a:ext cx="6696744" cy="523220"/>
          </a:xfrm>
          <a:prstGeom prst="rect">
            <a:avLst/>
          </a:prstGeom>
          <a:scene3d>
            <a:camera prst="perspectiveRelaxedModerately"/>
            <a:lightRig rig="threePt" dir="t"/>
          </a:scene3d>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800" b="1" dirty="0" smtClean="0"/>
              <a:t>APO /  FUNDAMENTOS</a:t>
            </a:r>
          </a:p>
        </p:txBody>
      </p:sp>
      <p:sp>
        <p:nvSpPr>
          <p:cNvPr id="2" name="1 Flecha izquierda">
            <a:hlinkClick r:id="rId7" action="ppaction://hlinksldjump"/>
          </p:cNvPr>
          <p:cNvSpPr/>
          <p:nvPr/>
        </p:nvSpPr>
        <p:spPr>
          <a:xfrm>
            <a:off x="107504" y="6093296"/>
            <a:ext cx="293873"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 xmlns:p14="http://schemas.microsoft.com/office/powerpoint/2010/main" val="2174299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971600" y="601524"/>
            <a:ext cx="6696744"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2800" b="1" dirty="0" smtClean="0"/>
              <a:t>APO / ESTRATEGIA DE IMPLANTACION</a:t>
            </a:r>
            <a:endParaRPr lang="es-MX" sz="2800" b="1" dirty="0"/>
          </a:p>
        </p:txBody>
      </p:sp>
      <p:graphicFrame>
        <p:nvGraphicFramePr>
          <p:cNvPr id="10" name="9 Diagrama"/>
          <p:cNvGraphicFramePr/>
          <p:nvPr>
            <p:extLst>
              <p:ext uri="{D42A27DB-BD31-4B8C-83A1-F6EECF244321}">
                <p14:modId xmlns="" xmlns:p14="http://schemas.microsoft.com/office/powerpoint/2010/main" val="738252409"/>
              </p:ext>
            </p:extLst>
          </p:nvPr>
        </p:nvGraphicFramePr>
        <p:xfrm>
          <a:off x="395536" y="1484784"/>
          <a:ext cx="820891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8814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971600" y="601524"/>
            <a:ext cx="6696744"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2800" b="1" dirty="0" smtClean="0"/>
              <a:t>APO / ESTRATEGIA DE IMPLANTACION</a:t>
            </a:r>
            <a:endParaRPr lang="es-MX" sz="2800" b="1" dirty="0"/>
          </a:p>
        </p:txBody>
      </p:sp>
      <p:graphicFrame>
        <p:nvGraphicFramePr>
          <p:cNvPr id="5" name="4 Diagrama"/>
          <p:cNvGraphicFramePr/>
          <p:nvPr>
            <p:extLst>
              <p:ext uri="{D42A27DB-BD31-4B8C-83A1-F6EECF244321}">
                <p14:modId xmlns="" xmlns:p14="http://schemas.microsoft.com/office/powerpoint/2010/main" val="3387902307"/>
              </p:ext>
            </p:extLst>
          </p:nvPr>
        </p:nvGraphicFramePr>
        <p:xfrm>
          <a:off x="479884" y="1484784"/>
          <a:ext cx="783653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Flecha izquierda">
            <a:hlinkClick r:id="rId7" action="ppaction://hlinksldjump"/>
          </p:cNvPr>
          <p:cNvSpPr/>
          <p:nvPr/>
        </p:nvSpPr>
        <p:spPr>
          <a:xfrm>
            <a:off x="401377" y="6021288"/>
            <a:ext cx="786247"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 xmlns:p14="http://schemas.microsoft.com/office/powerpoint/2010/main" val="1505486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3779912" y="3068960"/>
            <a:ext cx="2016224"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2800" b="1" dirty="0" smtClean="0"/>
              <a:t>APO / PROCESO </a:t>
            </a:r>
            <a:endParaRPr lang="es-MX" sz="2800" b="1" dirty="0"/>
          </a:p>
        </p:txBody>
      </p:sp>
      <p:graphicFrame>
        <p:nvGraphicFramePr>
          <p:cNvPr id="6" name="5 Diagrama"/>
          <p:cNvGraphicFramePr/>
          <p:nvPr>
            <p:extLst>
              <p:ext uri="{D42A27DB-BD31-4B8C-83A1-F6EECF244321}">
                <p14:modId xmlns="" xmlns:p14="http://schemas.microsoft.com/office/powerpoint/2010/main" val="4089958008"/>
              </p:ext>
            </p:extLst>
          </p:nvPr>
        </p:nvGraphicFramePr>
        <p:xfrm>
          <a:off x="467544" y="764704"/>
          <a:ext cx="820891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Flecha izquierda">
            <a:hlinkClick r:id="rId7" action="ppaction://hlinksldjump"/>
          </p:cNvPr>
          <p:cNvSpPr/>
          <p:nvPr/>
        </p:nvSpPr>
        <p:spPr>
          <a:xfrm>
            <a:off x="401377" y="6021288"/>
            <a:ext cx="642231"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 xmlns:p14="http://schemas.microsoft.com/office/powerpoint/2010/main" val="3897662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754326"/>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 </a:t>
            </a:r>
            <a:r>
              <a:rPr lang="es-MX" sz="2800" b="1" dirty="0" smtClean="0">
                <a:solidFill>
                  <a:schemeClr val="tx2">
                    <a:lumMod val="60000"/>
                    <a:lumOff val="40000"/>
                  </a:schemeClr>
                </a:solidFill>
                <a:latin typeface="Arial" pitchFamily="34" charset="0"/>
                <a:cs typeface="Arial" pitchFamily="34" charset="0"/>
              </a:rPr>
              <a:t>DIAGRAMA DE FLUJO DE LA AXO </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grpSp>
        <p:nvGrpSpPr>
          <p:cNvPr id="68" name="67 Grupo"/>
          <p:cNvGrpSpPr/>
          <p:nvPr/>
        </p:nvGrpSpPr>
        <p:grpSpPr>
          <a:xfrm>
            <a:off x="251520" y="815312"/>
            <a:ext cx="8856984" cy="5879319"/>
            <a:chOff x="251520" y="815312"/>
            <a:chExt cx="8856984" cy="5879319"/>
          </a:xfrm>
        </p:grpSpPr>
        <p:cxnSp>
          <p:nvCxnSpPr>
            <p:cNvPr id="39" name="38 Conector recto"/>
            <p:cNvCxnSpPr/>
            <p:nvPr/>
          </p:nvCxnSpPr>
          <p:spPr>
            <a:xfrm>
              <a:off x="7308304" y="1196752"/>
              <a:ext cx="36004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2 Rectángulo"/>
            <p:cNvSpPr/>
            <p:nvPr/>
          </p:nvSpPr>
          <p:spPr>
            <a:xfrm>
              <a:off x="899592" y="1196752"/>
              <a:ext cx="2448272" cy="67420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b="1" dirty="0" smtClean="0">
                  <a:latin typeface="Arial" pitchFamily="34" charset="0"/>
                  <a:cs typeface="Arial" pitchFamily="34" charset="0"/>
                </a:rPr>
                <a:t>1. Objetivos institucionales </a:t>
              </a:r>
              <a:endParaRPr lang="es-MX" b="1" dirty="0">
                <a:latin typeface="Arial" pitchFamily="34" charset="0"/>
                <a:cs typeface="Arial" pitchFamily="34" charset="0"/>
              </a:endParaRPr>
            </a:p>
          </p:txBody>
        </p:sp>
        <p:sp>
          <p:nvSpPr>
            <p:cNvPr id="7" name="6 Rectángulo"/>
            <p:cNvSpPr/>
            <p:nvPr/>
          </p:nvSpPr>
          <p:spPr>
            <a:xfrm>
              <a:off x="899592" y="2175032"/>
              <a:ext cx="2448272" cy="67420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b="1" dirty="0" smtClean="0">
                  <a:latin typeface="Arial" pitchFamily="34" charset="0"/>
                  <a:cs typeface="Arial" pitchFamily="34" charset="0"/>
                </a:rPr>
                <a:t>2. Metas periódicas de la institución  </a:t>
              </a:r>
              <a:endParaRPr lang="es-MX" b="1" dirty="0">
                <a:latin typeface="Arial" pitchFamily="34" charset="0"/>
                <a:cs typeface="Arial" pitchFamily="34" charset="0"/>
              </a:endParaRPr>
            </a:p>
          </p:txBody>
        </p:sp>
        <p:sp>
          <p:nvSpPr>
            <p:cNvPr id="9" name="8 Rectángulo"/>
            <p:cNvSpPr/>
            <p:nvPr/>
          </p:nvSpPr>
          <p:spPr>
            <a:xfrm>
              <a:off x="899592" y="3140968"/>
              <a:ext cx="2448272" cy="67420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b="1" dirty="0" smtClean="0">
                  <a:latin typeface="Arial" pitchFamily="34" charset="0"/>
                  <a:cs typeface="Arial" pitchFamily="34" charset="0"/>
                </a:rPr>
                <a:t>3. Metas del superior </a:t>
              </a:r>
              <a:endParaRPr lang="es-MX" b="1" dirty="0">
                <a:latin typeface="Arial" pitchFamily="34" charset="0"/>
                <a:cs typeface="Arial" pitchFamily="34" charset="0"/>
              </a:endParaRPr>
            </a:p>
          </p:txBody>
        </p:sp>
        <p:cxnSp>
          <p:nvCxnSpPr>
            <p:cNvPr id="10" name="9 Conector recto"/>
            <p:cNvCxnSpPr>
              <a:endCxn id="7" idx="0"/>
            </p:cNvCxnSpPr>
            <p:nvPr/>
          </p:nvCxnSpPr>
          <p:spPr>
            <a:xfrm>
              <a:off x="2123728" y="1870958"/>
              <a:ext cx="0" cy="304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a:off x="2123728" y="2849238"/>
              <a:ext cx="0" cy="304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a:off x="2123728" y="3815174"/>
              <a:ext cx="0" cy="304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a:off x="971600" y="4149080"/>
              <a:ext cx="20882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a:off x="3059832" y="4149080"/>
              <a:ext cx="0" cy="304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a:off x="971600" y="4149080"/>
              <a:ext cx="0" cy="304074"/>
            </a:xfrm>
            <a:prstGeom prst="line">
              <a:avLst/>
            </a:prstGeom>
          </p:spPr>
          <p:style>
            <a:lnRef idx="2">
              <a:schemeClr val="accent1"/>
            </a:lnRef>
            <a:fillRef idx="0">
              <a:schemeClr val="accent1"/>
            </a:fillRef>
            <a:effectRef idx="1">
              <a:schemeClr val="accent1"/>
            </a:effectRef>
            <a:fontRef idx="minor">
              <a:schemeClr val="tx1"/>
            </a:fontRef>
          </p:style>
        </p:cxnSp>
        <p:sp>
          <p:nvSpPr>
            <p:cNvPr id="20" name="19 Rectángulo"/>
            <p:cNvSpPr/>
            <p:nvPr/>
          </p:nvSpPr>
          <p:spPr>
            <a:xfrm>
              <a:off x="251520" y="4437112"/>
              <a:ext cx="1434319" cy="79208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Proyecto de metas del superior </a:t>
              </a:r>
              <a:endParaRPr lang="es-MX" sz="1400" b="1" dirty="0">
                <a:latin typeface="Arial" pitchFamily="34" charset="0"/>
                <a:cs typeface="Arial" pitchFamily="34" charset="0"/>
              </a:endParaRPr>
            </a:p>
          </p:txBody>
        </p:sp>
        <p:sp>
          <p:nvSpPr>
            <p:cNvPr id="21" name="20 Rectángulo"/>
            <p:cNvSpPr/>
            <p:nvPr/>
          </p:nvSpPr>
          <p:spPr>
            <a:xfrm>
              <a:off x="2345593" y="4437112"/>
              <a:ext cx="1434319" cy="79208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Proyecto de metas del colaborador</a:t>
              </a:r>
              <a:endParaRPr lang="es-MX" sz="1400" b="1" dirty="0">
                <a:latin typeface="Arial" pitchFamily="34" charset="0"/>
                <a:cs typeface="Arial" pitchFamily="34" charset="0"/>
              </a:endParaRPr>
            </a:p>
          </p:txBody>
        </p:sp>
        <p:cxnSp>
          <p:nvCxnSpPr>
            <p:cNvPr id="22" name="21 Conector recto"/>
            <p:cNvCxnSpPr/>
            <p:nvPr/>
          </p:nvCxnSpPr>
          <p:spPr>
            <a:xfrm>
              <a:off x="971600" y="5517232"/>
              <a:ext cx="20882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22 Conector recto"/>
            <p:cNvCxnSpPr/>
            <p:nvPr/>
          </p:nvCxnSpPr>
          <p:spPr>
            <a:xfrm>
              <a:off x="3059832" y="5229200"/>
              <a:ext cx="0" cy="304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23 Conector recto"/>
            <p:cNvCxnSpPr/>
            <p:nvPr/>
          </p:nvCxnSpPr>
          <p:spPr>
            <a:xfrm>
              <a:off x="971600" y="5213158"/>
              <a:ext cx="0" cy="3040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24 Conector recto"/>
            <p:cNvCxnSpPr/>
            <p:nvPr/>
          </p:nvCxnSpPr>
          <p:spPr>
            <a:xfrm>
              <a:off x="2123728" y="5501190"/>
              <a:ext cx="0" cy="304074"/>
            </a:xfrm>
            <a:prstGeom prst="line">
              <a:avLst/>
            </a:prstGeom>
          </p:spPr>
          <p:style>
            <a:lnRef idx="2">
              <a:schemeClr val="accent1"/>
            </a:lnRef>
            <a:fillRef idx="0">
              <a:schemeClr val="accent1"/>
            </a:fillRef>
            <a:effectRef idx="1">
              <a:schemeClr val="accent1"/>
            </a:effectRef>
            <a:fontRef idx="minor">
              <a:schemeClr val="tx1"/>
            </a:fontRef>
          </p:style>
        </p:cxnSp>
        <p:sp>
          <p:nvSpPr>
            <p:cNvPr id="26" name="25 Rectángulo"/>
            <p:cNvSpPr/>
            <p:nvPr/>
          </p:nvSpPr>
          <p:spPr>
            <a:xfrm>
              <a:off x="899592" y="5779130"/>
              <a:ext cx="2448272" cy="67420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4. Entrevista de fijación de metas del colaborador </a:t>
              </a:r>
              <a:endParaRPr lang="es-MX" sz="1400" b="1" dirty="0">
                <a:latin typeface="Arial" pitchFamily="34" charset="0"/>
                <a:cs typeface="Arial" pitchFamily="34" charset="0"/>
              </a:endParaRPr>
            </a:p>
          </p:txBody>
        </p:sp>
        <p:cxnSp>
          <p:nvCxnSpPr>
            <p:cNvPr id="27" name="26 Conector recto"/>
            <p:cNvCxnSpPr/>
            <p:nvPr/>
          </p:nvCxnSpPr>
          <p:spPr>
            <a:xfrm>
              <a:off x="2123728" y="6453336"/>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28 Conector recto"/>
            <p:cNvCxnSpPr/>
            <p:nvPr/>
          </p:nvCxnSpPr>
          <p:spPr>
            <a:xfrm>
              <a:off x="2123728" y="6688819"/>
              <a:ext cx="20882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29 Conector recto"/>
            <p:cNvCxnSpPr/>
            <p:nvPr/>
          </p:nvCxnSpPr>
          <p:spPr>
            <a:xfrm flipV="1">
              <a:off x="4211960" y="1196752"/>
              <a:ext cx="0" cy="5497879"/>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32 Conector recto"/>
            <p:cNvCxnSpPr/>
            <p:nvPr/>
          </p:nvCxnSpPr>
          <p:spPr>
            <a:xfrm>
              <a:off x="4211960" y="1196752"/>
              <a:ext cx="360040"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34 Rectángulo"/>
            <p:cNvSpPr/>
            <p:nvPr/>
          </p:nvSpPr>
          <p:spPr>
            <a:xfrm>
              <a:off x="4572000" y="815312"/>
              <a:ext cx="1224135" cy="7185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Nuevas situaciones </a:t>
              </a:r>
              <a:endParaRPr lang="es-MX" sz="1400" b="1" dirty="0">
                <a:latin typeface="Arial" pitchFamily="34" charset="0"/>
                <a:cs typeface="Arial" pitchFamily="34" charset="0"/>
              </a:endParaRPr>
            </a:p>
          </p:txBody>
        </p:sp>
        <p:sp>
          <p:nvSpPr>
            <p:cNvPr id="36" name="35 Rectángulo"/>
            <p:cNvSpPr/>
            <p:nvPr/>
          </p:nvSpPr>
          <p:spPr>
            <a:xfrm>
              <a:off x="6162017" y="836711"/>
              <a:ext cx="1146287" cy="6971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Revisiones parciales </a:t>
              </a:r>
              <a:endParaRPr lang="es-MX" sz="1400" b="1" dirty="0">
                <a:latin typeface="Arial" pitchFamily="34" charset="0"/>
                <a:cs typeface="Arial" pitchFamily="34" charset="0"/>
              </a:endParaRPr>
            </a:p>
          </p:txBody>
        </p:sp>
        <p:cxnSp>
          <p:nvCxnSpPr>
            <p:cNvPr id="40" name="39 Conector recto"/>
            <p:cNvCxnSpPr/>
            <p:nvPr/>
          </p:nvCxnSpPr>
          <p:spPr>
            <a:xfrm>
              <a:off x="5796136" y="1196752"/>
              <a:ext cx="36004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40 Conector recto"/>
            <p:cNvCxnSpPr/>
            <p:nvPr/>
          </p:nvCxnSpPr>
          <p:spPr>
            <a:xfrm>
              <a:off x="6735160" y="1533855"/>
              <a:ext cx="0" cy="337103"/>
            </a:xfrm>
            <a:prstGeom prst="line">
              <a:avLst/>
            </a:prstGeom>
          </p:spPr>
          <p:style>
            <a:lnRef idx="2">
              <a:schemeClr val="accent1"/>
            </a:lnRef>
            <a:fillRef idx="0">
              <a:schemeClr val="accent1"/>
            </a:fillRef>
            <a:effectRef idx="1">
              <a:schemeClr val="accent1"/>
            </a:effectRef>
            <a:fontRef idx="minor">
              <a:schemeClr val="tx1"/>
            </a:fontRef>
          </p:style>
        </p:cxnSp>
        <p:sp>
          <p:nvSpPr>
            <p:cNvPr id="37" name="36 Rectángulo"/>
            <p:cNvSpPr/>
            <p:nvPr/>
          </p:nvSpPr>
          <p:spPr>
            <a:xfrm>
              <a:off x="7614645" y="836712"/>
              <a:ext cx="1133819" cy="6971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Acción </a:t>
              </a:r>
              <a:endParaRPr lang="es-MX" sz="1400" b="1" dirty="0">
                <a:latin typeface="Arial" pitchFamily="34" charset="0"/>
                <a:cs typeface="Arial" pitchFamily="34" charset="0"/>
              </a:endParaRPr>
            </a:p>
          </p:txBody>
        </p:sp>
        <p:sp>
          <p:nvSpPr>
            <p:cNvPr id="43" name="42 Rectángulo"/>
            <p:cNvSpPr/>
            <p:nvPr/>
          </p:nvSpPr>
          <p:spPr>
            <a:xfrm>
              <a:off x="6156176" y="1795753"/>
              <a:ext cx="1133819" cy="6971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Medidas correctivas </a:t>
              </a:r>
              <a:endParaRPr lang="es-MX" sz="1400" b="1" dirty="0">
                <a:latin typeface="Arial" pitchFamily="34" charset="0"/>
                <a:cs typeface="Arial" pitchFamily="34" charset="0"/>
              </a:endParaRPr>
            </a:p>
          </p:txBody>
        </p:sp>
        <p:cxnSp>
          <p:nvCxnSpPr>
            <p:cNvPr id="44" name="43 Conector recto"/>
            <p:cNvCxnSpPr/>
            <p:nvPr/>
          </p:nvCxnSpPr>
          <p:spPr>
            <a:xfrm>
              <a:off x="6732240" y="2492896"/>
              <a:ext cx="292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46" name="45 Rectángulo"/>
            <p:cNvSpPr/>
            <p:nvPr/>
          </p:nvSpPr>
          <p:spPr>
            <a:xfrm>
              <a:off x="5508105" y="2659849"/>
              <a:ext cx="2448271" cy="481119"/>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5. Terminación del periodo  </a:t>
              </a:r>
              <a:endParaRPr lang="es-MX" sz="1400" b="1" dirty="0">
                <a:latin typeface="Arial" pitchFamily="34" charset="0"/>
                <a:cs typeface="Arial" pitchFamily="34" charset="0"/>
              </a:endParaRPr>
            </a:p>
          </p:txBody>
        </p:sp>
        <p:sp>
          <p:nvSpPr>
            <p:cNvPr id="47" name="46 Rectángulo"/>
            <p:cNvSpPr/>
            <p:nvPr/>
          </p:nvSpPr>
          <p:spPr>
            <a:xfrm>
              <a:off x="5508106" y="3379929"/>
              <a:ext cx="2448270" cy="6971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Proyecto de evaluación del superior   </a:t>
              </a:r>
              <a:endParaRPr lang="es-MX" sz="1400" b="1" dirty="0">
                <a:latin typeface="Arial" pitchFamily="34" charset="0"/>
                <a:cs typeface="Arial" pitchFamily="34" charset="0"/>
              </a:endParaRPr>
            </a:p>
          </p:txBody>
        </p:sp>
        <p:cxnSp>
          <p:nvCxnSpPr>
            <p:cNvPr id="48" name="47 Conector recto"/>
            <p:cNvCxnSpPr/>
            <p:nvPr/>
          </p:nvCxnSpPr>
          <p:spPr>
            <a:xfrm>
              <a:off x="6732240" y="3140968"/>
              <a:ext cx="292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49" name="48 Rectángulo"/>
            <p:cNvSpPr/>
            <p:nvPr/>
          </p:nvSpPr>
          <p:spPr>
            <a:xfrm>
              <a:off x="5508104" y="4316033"/>
              <a:ext cx="2448270" cy="6971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6. Proyecto de evaluación del colaborador  </a:t>
              </a:r>
              <a:endParaRPr lang="es-MX" sz="1400" b="1" dirty="0">
                <a:latin typeface="Arial" pitchFamily="34" charset="0"/>
                <a:cs typeface="Arial" pitchFamily="34" charset="0"/>
              </a:endParaRPr>
            </a:p>
          </p:txBody>
        </p:sp>
        <p:cxnSp>
          <p:nvCxnSpPr>
            <p:cNvPr id="50" name="49 Conector recto"/>
            <p:cNvCxnSpPr/>
            <p:nvPr/>
          </p:nvCxnSpPr>
          <p:spPr>
            <a:xfrm>
              <a:off x="6729320" y="4077072"/>
              <a:ext cx="292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51" name="50 Rectángulo"/>
            <p:cNvSpPr/>
            <p:nvPr/>
          </p:nvSpPr>
          <p:spPr>
            <a:xfrm>
              <a:off x="4590309" y="5445224"/>
              <a:ext cx="1565867" cy="69714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7. Entrevista de evaluación  </a:t>
              </a:r>
              <a:endParaRPr lang="es-MX" sz="1400" b="1" dirty="0">
                <a:latin typeface="Arial" pitchFamily="34" charset="0"/>
                <a:cs typeface="Arial" pitchFamily="34" charset="0"/>
              </a:endParaRPr>
            </a:p>
          </p:txBody>
        </p:sp>
        <p:sp>
          <p:nvSpPr>
            <p:cNvPr id="52" name="51 Rectángulo"/>
            <p:cNvSpPr/>
            <p:nvPr/>
          </p:nvSpPr>
          <p:spPr>
            <a:xfrm>
              <a:off x="7208713" y="5229200"/>
              <a:ext cx="1899791" cy="42402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8. Evaluación  </a:t>
              </a:r>
              <a:endParaRPr lang="es-MX" sz="1400" b="1" dirty="0">
                <a:latin typeface="Arial" pitchFamily="34" charset="0"/>
                <a:cs typeface="Arial" pitchFamily="34" charset="0"/>
              </a:endParaRPr>
            </a:p>
          </p:txBody>
        </p:sp>
        <p:sp>
          <p:nvSpPr>
            <p:cNvPr id="53" name="52 Rectángulo"/>
            <p:cNvSpPr/>
            <p:nvPr/>
          </p:nvSpPr>
          <p:spPr>
            <a:xfrm>
              <a:off x="7208713" y="6029309"/>
              <a:ext cx="1899791" cy="424027"/>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b="1" dirty="0" smtClean="0">
                  <a:latin typeface="Arial" pitchFamily="34" charset="0"/>
                  <a:cs typeface="Arial" pitchFamily="34" charset="0"/>
                </a:rPr>
                <a:t>9. Expedientes del colaborador  </a:t>
              </a:r>
              <a:endParaRPr lang="es-MX" sz="1400" b="1" dirty="0">
                <a:latin typeface="Arial" pitchFamily="34" charset="0"/>
                <a:cs typeface="Arial" pitchFamily="34" charset="0"/>
              </a:endParaRPr>
            </a:p>
          </p:txBody>
        </p:sp>
        <p:cxnSp>
          <p:nvCxnSpPr>
            <p:cNvPr id="54" name="53 Conector recto"/>
            <p:cNvCxnSpPr/>
            <p:nvPr/>
          </p:nvCxnSpPr>
          <p:spPr>
            <a:xfrm>
              <a:off x="6732240" y="5013176"/>
              <a:ext cx="292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54 Conector recto"/>
            <p:cNvCxnSpPr/>
            <p:nvPr/>
          </p:nvCxnSpPr>
          <p:spPr>
            <a:xfrm flipH="1">
              <a:off x="5354933" y="5229200"/>
              <a:ext cx="137730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56 Conector recto"/>
            <p:cNvCxnSpPr/>
            <p:nvPr/>
          </p:nvCxnSpPr>
          <p:spPr>
            <a:xfrm>
              <a:off x="5364088" y="5229200"/>
              <a:ext cx="292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57 Conector recto"/>
            <p:cNvCxnSpPr/>
            <p:nvPr/>
          </p:nvCxnSpPr>
          <p:spPr>
            <a:xfrm flipV="1">
              <a:off x="6156176" y="5805264"/>
              <a:ext cx="563989" cy="8022"/>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59 Conector recto"/>
            <p:cNvCxnSpPr/>
            <p:nvPr/>
          </p:nvCxnSpPr>
          <p:spPr>
            <a:xfrm>
              <a:off x="6720165" y="5445224"/>
              <a:ext cx="0" cy="796098"/>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63 Conector recto"/>
            <p:cNvCxnSpPr>
              <a:endCxn id="52" idx="1"/>
            </p:cNvCxnSpPr>
            <p:nvPr/>
          </p:nvCxnSpPr>
          <p:spPr>
            <a:xfrm flipV="1">
              <a:off x="6700331" y="5441214"/>
              <a:ext cx="508382" cy="4010"/>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65 Conector recto"/>
            <p:cNvCxnSpPr/>
            <p:nvPr/>
          </p:nvCxnSpPr>
          <p:spPr>
            <a:xfrm>
              <a:off x="6744756" y="6241322"/>
              <a:ext cx="463957"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 name="1 Flecha izquierda">
            <a:hlinkClick r:id="rId3" action="ppaction://hlinksldjump"/>
          </p:cNvPr>
          <p:cNvSpPr/>
          <p:nvPr/>
        </p:nvSpPr>
        <p:spPr>
          <a:xfrm>
            <a:off x="107504" y="6029309"/>
            <a:ext cx="504056" cy="8286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 xmlns:p14="http://schemas.microsoft.com/office/powerpoint/2010/main" val="1176765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5" name="4 CuadroTexto"/>
          <p:cNvSpPr txBox="1"/>
          <p:nvPr/>
        </p:nvSpPr>
        <p:spPr>
          <a:xfrm>
            <a:off x="1124000" y="745540"/>
            <a:ext cx="669674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MX" sz="2800" b="1" dirty="0" smtClean="0"/>
              <a:t>APO / EVALUACION Y SEGUIMIENTO</a:t>
            </a:r>
            <a:endParaRPr lang="es-MX" sz="2800" b="1" dirty="0"/>
          </a:p>
        </p:txBody>
      </p:sp>
      <p:sp>
        <p:nvSpPr>
          <p:cNvPr id="6" name="5 CuadroTexto"/>
          <p:cNvSpPr txBox="1"/>
          <p:nvPr/>
        </p:nvSpPr>
        <p:spPr>
          <a:xfrm>
            <a:off x="323528" y="1480716"/>
            <a:ext cx="8496944" cy="2308324"/>
          </a:xfrm>
          <a:prstGeom prst="rect">
            <a:avLst/>
          </a:prstGeom>
          <a:noFill/>
        </p:spPr>
        <p:txBody>
          <a:bodyPr wrap="square" rtlCol="0">
            <a:spAutoFit/>
          </a:bodyPr>
          <a:lstStyle/>
          <a:p>
            <a:pPr algn="just"/>
            <a:r>
              <a:rPr lang="es-MX" sz="2400" b="1" dirty="0" smtClean="0"/>
              <a:t>Lo que se busca con este estilo de dirección es mejorar la eficiencia, eficacia y efectividad y no descalificar aprovechando la oportunidad para humillar y dañar a los involucrados dentro de este proceso de la APO por lo que se presenta a continuación una escala de evaluación que nos permitirá tomar decisiones para mejorar y lograr los objetivos organizacionales. </a:t>
            </a:r>
            <a:endParaRPr lang="es-MX" sz="2400" b="1" dirty="0"/>
          </a:p>
        </p:txBody>
      </p:sp>
      <p:graphicFrame>
        <p:nvGraphicFramePr>
          <p:cNvPr id="7" name="6 Tabla"/>
          <p:cNvGraphicFramePr>
            <a:graphicFrameLocks noGrp="1"/>
          </p:cNvGraphicFramePr>
          <p:nvPr>
            <p:extLst>
              <p:ext uri="{D42A27DB-BD31-4B8C-83A1-F6EECF244321}">
                <p14:modId xmlns="" xmlns:p14="http://schemas.microsoft.com/office/powerpoint/2010/main" val="1219912995"/>
              </p:ext>
            </p:extLst>
          </p:nvPr>
        </p:nvGraphicFramePr>
        <p:xfrm>
          <a:off x="467546" y="3911456"/>
          <a:ext cx="8208912" cy="2685896"/>
        </p:xfrm>
        <a:graphic>
          <a:graphicData uri="http://schemas.openxmlformats.org/drawingml/2006/table">
            <a:tbl>
              <a:tblPr firstRow="1" bandRow="1">
                <a:tableStyleId>{00A15C55-8517-42AA-B614-E9B94910E393}</a:tableStyleId>
              </a:tblPr>
              <a:tblGrid>
                <a:gridCol w="1368152"/>
                <a:gridCol w="1368152"/>
                <a:gridCol w="1368152"/>
                <a:gridCol w="1368152"/>
                <a:gridCol w="1368152"/>
                <a:gridCol w="1368152"/>
              </a:tblGrid>
              <a:tr h="559562">
                <a:tc>
                  <a:txBody>
                    <a:bodyPr/>
                    <a:lstStyle/>
                    <a:p>
                      <a:pPr algn="ctr"/>
                      <a:r>
                        <a:rPr lang="es-MX" sz="2400" dirty="0" smtClean="0"/>
                        <a:t>10</a:t>
                      </a:r>
                      <a:endParaRPr lang="es-MX" sz="2400" dirty="0"/>
                    </a:p>
                  </a:txBody>
                  <a:tcPr/>
                </a:tc>
                <a:tc>
                  <a:txBody>
                    <a:bodyPr/>
                    <a:lstStyle/>
                    <a:p>
                      <a:pPr algn="ctr"/>
                      <a:r>
                        <a:rPr lang="es-MX" sz="2400" dirty="0" smtClean="0"/>
                        <a:t>8</a:t>
                      </a:r>
                      <a:endParaRPr lang="es-MX" sz="2400" dirty="0"/>
                    </a:p>
                  </a:txBody>
                  <a:tcPr/>
                </a:tc>
                <a:tc>
                  <a:txBody>
                    <a:bodyPr/>
                    <a:lstStyle/>
                    <a:p>
                      <a:pPr algn="ctr"/>
                      <a:r>
                        <a:rPr lang="es-MX" sz="2400" dirty="0" smtClean="0"/>
                        <a:t>6</a:t>
                      </a:r>
                      <a:endParaRPr lang="es-MX" sz="2400" dirty="0"/>
                    </a:p>
                  </a:txBody>
                  <a:tcPr/>
                </a:tc>
                <a:tc>
                  <a:txBody>
                    <a:bodyPr/>
                    <a:lstStyle/>
                    <a:p>
                      <a:pPr algn="ctr"/>
                      <a:r>
                        <a:rPr lang="es-MX" sz="2400" dirty="0" smtClean="0"/>
                        <a:t>4</a:t>
                      </a:r>
                      <a:endParaRPr lang="es-MX" sz="2400" dirty="0"/>
                    </a:p>
                  </a:txBody>
                  <a:tcPr/>
                </a:tc>
                <a:tc>
                  <a:txBody>
                    <a:bodyPr/>
                    <a:lstStyle/>
                    <a:p>
                      <a:pPr algn="ctr"/>
                      <a:r>
                        <a:rPr lang="es-MX" sz="2400" dirty="0" smtClean="0"/>
                        <a:t>2</a:t>
                      </a:r>
                      <a:endParaRPr lang="es-MX" sz="2400" dirty="0"/>
                    </a:p>
                  </a:txBody>
                  <a:tcPr/>
                </a:tc>
                <a:tc>
                  <a:txBody>
                    <a:bodyPr/>
                    <a:lstStyle/>
                    <a:p>
                      <a:pPr algn="ctr"/>
                      <a:r>
                        <a:rPr lang="es-MX" sz="2400" dirty="0" smtClean="0"/>
                        <a:t>0</a:t>
                      </a:r>
                      <a:endParaRPr lang="es-MX" sz="2400" dirty="0"/>
                    </a:p>
                  </a:txBody>
                  <a:tcPr/>
                </a:tc>
              </a:tr>
              <a:tr h="2126334">
                <a:tc>
                  <a:txBody>
                    <a:bodyPr/>
                    <a:lstStyle/>
                    <a:p>
                      <a:r>
                        <a:rPr lang="es-MX" dirty="0" smtClean="0"/>
                        <a:t>Excelente,</a:t>
                      </a:r>
                      <a:r>
                        <a:rPr lang="es-MX" baseline="0" dirty="0" smtClean="0"/>
                        <a:t> sobre paso el cumplimiento del objetivo</a:t>
                      </a:r>
                      <a:endParaRPr lang="es-MX" dirty="0"/>
                    </a:p>
                  </a:txBody>
                  <a:tcPr/>
                </a:tc>
                <a:tc>
                  <a:txBody>
                    <a:bodyPr/>
                    <a:lstStyle/>
                    <a:p>
                      <a:r>
                        <a:rPr lang="es-MX" dirty="0" smtClean="0"/>
                        <a:t>Cumplió mas de un 80%</a:t>
                      </a:r>
                      <a:r>
                        <a:rPr lang="es-MX" baseline="0" dirty="0" smtClean="0"/>
                        <a:t> del objetivo</a:t>
                      </a:r>
                      <a:endParaRPr lang="es-MX" dirty="0"/>
                    </a:p>
                  </a:txBody>
                  <a:tcPr/>
                </a:tc>
                <a:tc>
                  <a:txBody>
                    <a:bodyPr/>
                    <a:lstStyle/>
                    <a:p>
                      <a:r>
                        <a:rPr lang="es-MX" dirty="0" smtClean="0"/>
                        <a:t>Cumplió aproximadamente con un 60%</a:t>
                      </a:r>
                      <a:r>
                        <a:rPr lang="es-MX" baseline="0" dirty="0" smtClean="0"/>
                        <a:t> del objetivo</a:t>
                      </a:r>
                      <a:endParaRPr lang="es-MX" dirty="0"/>
                    </a:p>
                  </a:txBody>
                  <a:tcPr/>
                </a:tc>
                <a:tc>
                  <a:txBody>
                    <a:bodyPr/>
                    <a:lstStyle/>
                    <a:p>
                      <a:r>
                        <a:rPr lang="es-MX" dirty="0" smtClean="0"/>
                        <a:t>Cumplió el 40% del objetivo</a:t>
                      </a:r>
                      <a:endParaRPr lang="es-MX" dirty="0"/>
                    </a:p>
                  </a:txBody>
                  <a:tcPr/>
                </a:tc>
                <a:tc>
                  <a:txBody>
                    <a:bodyPr/>
                    <a:lstStyle/>
                    <a:p>
                      <a:r>
                        <a:rPr lang="es-MX" dirty="0" smtClean="0"/>
                        <a:t>Cumplió con el 20% del objetivo</a:t>
                      </a:r>
                      <a:endParaRPr lang="es-MX" dirty="0"/>
                    </a:p>
                  </a:txBody>
                  <a:tcPr/>
                </a:tc>
                <a:tc>
                  <a:txBody>
                    <a:bodyPr/>
                    <a:lstStyle/>
                    <a:p>
                      <a:r>
                        <a:rPr lang="es-MX" dirty="0" smtClean="0"/>
                        <a:t>No cumplió con el objetivo</a:t>
                      </a:r>
                      <a:endParaRPr lang="es-MX" dirty="0"/>
                    </a:p>
                  </a:txBody>
                  <a:tcPr/>
                </a:tc>
              </a:tr>
            </a:tbl>
          </a:graphicData>
        </a:graphic>
      </p:graphicFrame>
      <p:sp>
        <p:nvSpPr>
          <p:cNvPr id="2" name="1 Flecha izquierda">
            <a:hlinkClick r:id="rId2" action="ppaction://hlinksldjump"/>
          </p:cNvPr>
          <p:cNvSpPr/>
          <p:nvPr/>
        </p:nvSpPr>
        <p:spPr>
          <a:xfrm>
            <a:off x="7820744" y="6021288"/>
            <a:ext cx="639688"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 xmlns:p14="http://schemas.microsoft.com/office/powerpoint/2010/main" val="3491906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923877"/>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pPr marL="457200" indent="-457200">
              <a:buFont typeface="Arial" pitchFamily="34" charset="0"/>
              <a:buChar char="•"/>
            </a:pPr>
            <a:r>
              <a:rPr lang="es-ES" sz="1600" b="1" dirty="0" smtClean="0">
                <a:latin typeface="Arial" pitchFamily="34" charset="0"/>
                <a:cs typeface="Arial" pitchFamily="34" charset="0"/>
              </a:rPr>
              <a:t>HERNANDEZ Y RODRIGUEZ SERGIO, Introducción a la Administración. Editorial Mc Graw Hill, Cuarta Edición. México 2006.</a:t>
            </a:r>
          </a:p>
          <a:p>
            <a:pPr marL="457200" indent="-457200">
              <a:buFont typeface="Arial" pitchFamily="34" charset="0"/>
              <a:buChar char="•"/>
            </a:pPr>
            <a:endParaRPr lang="es-ES_tradnl" sz="1600" b="1" dirty="0" smtClean="0">
              <a:latin typeface="Arial" pitchFamily="34" charset="0"/>
              <a:cs typeface="Arial" pitchFamily="34" charset="0"/>
            </a:endParaRPr>
          </a:p>
          <a:p>
            <a:pPr marL="457200" indent="-457200">
              <a:buFont typeface="Arial" pitchFamily="34" charset="0"/>
              <a:buChar char="•"/>
            </a:pPr>
            <a:r>
              <a:rPr lang="es-ES_tradnl" sz="1600" b="1" dirty="0" smtClean="0">
                <a:latin typeface="Arial" pitchFamily="34" charset="0"/>
                <a:cs typeface="Arial" pitchFamily="34" charset="0"/>
              </a:rPr>
              <a:t>CHIAVENATO</a:t>
            </a:r>
            <a:r>
              <a:rPr lang="es-ES_tradnl" sz="1600" b="1" dirty="0">
                <a:latin typeface="Arial" pitchFamily="34" charset="0"/>
                <a:cs typeface="Arial" pitchFamily="34" charset="0"/>
              </a:rPr>
              <a:t>, IDALBERTO, Introducción a la Teoría General de la Administración. Mc. Graw Hill, </a:t>
            </a:r>
            <a:r>
              <a:rPr lang="es-ES_tradnl" sz="1600" b="1" dirty="0" smtClean="0">
                <a:latin typeface="Arial" pitchFamily="34" charset="0"/>
                <a:cs typeface="Arial" pitchFamily="34" charset="0"/>
              </a:rPr>
              <a:t>Séptima edición.</a:t>
            </a:r>
            <a:endParaRPr lang="es-ES" sz="1600" b="1" dirty="0">
              <a:latin typeface="Arial" pitchFamily="34" charset="0"/>
              <a:cs typeface="Arial" pitchFamily="34" charset="0"/>
            </a:endParaRPr>
          </a:p>
          <a:p>
            <a:pPr marL="457200" indent="-457200">
              <a:buFont typeface="Arial" pitchFamily="34" charset="0"/>
              <a:buChar char="•"/>
            </a:pPr>
            <a:endParaRPr lang="es-ES_tradnl" sz="1600" b="1" dirty="0" smtClean="0">
              <a:latin typeface="Arial" pitchFamily="34" charset="0"/>
              <a:cs typeface="Arial" pitchFamily="34" charset="0"/>
            </a:endParaRPr>
          </a:p>
          <a:p>
            <a:pPr marL="457200" indent="-457200">
              <a:buFont typeface="Arial" pitchFamily="34" charset="0"/>
              <a:buChar char="•"/>
            </a:pPr>
            <a:r>
              <a:rPr lang="es-ES_tradnl" sz="1600" b="1" dirty="0" smtClean="0">
                <a:latin typeface="Arial" pitchFamily="34" charset="0"/>
                <a:cs typeface="Arial" pitchFamily="34" charset="0"/>
              </a:rPr>
              <a:t>HERNÁNDEZ </a:t>
            </a:r>
            <a:r>
              <a:rPr lang="es-ES_tradnl" sz="1600" b="1" dirty="0">
                <a:latin typeface="Arial" pitchFamily="34" charset="0"/>
                <a:cs typeface="Arial" pitchFamily="34" charset="0"/>
              </a:rPr>
              <a:t>Y RODRÍGUEZ SERGIO, </a:t>
            </a:r>
            <a:r>
              <a:rPr lang="es-ES_tradnl" sz="1600" b="1" dirty="0" smtClean="0">
                <a:latin typeface="Arial" pitchFamily="34" charset="0"/>
                <a:cs typeface="Arial" pitchFamily="34" charset="0"/>
              </a:rPr>
              <a:t>Introducción a la Administración. </a:t>
            </a:r>
            <a:r>
              <a:rPr lang="es-ES_tradnl" sz="1600" b="1" dirty="0">
                <a:latin typeface="Arial" pitchFamily="34" charset="0"/>
                <a:cs typeface="Arial" pitchFamily="34" charset="0"/>
              </a:rPr>
              <a:t>Editorial </a:t>
            </a:r>
            <a:r>
              <a:rPr lang="es-ES_tradnl" sz="1600" b="1" dirty="0" smtClean="0">
                <a:latin typeface="Arial" pitchFamily="34" charset="0"/>
                <a:cs typeface="Arial" pitchFamily="34" charset="0"/>
              </a:rPr>
              <a:t>Mc. Graw Hill. Quinta edición. </a:t>
            </a:r>
            <a:endParaRPr lang="es-MX" sz="1600" b="1" dirty="0" smtClean="0">
              <a:latin typeface="Arial" pitchFamily="34" charset="0"/>
              <a:cs typeface="Arial" pitchFamily="34" charset="0"/>
            </a:endParaRPr>
          </a:p>
        </p:txBody>
      </p:sp>
    </p:spTree>
    <p:extLst>
      <p:ext uri="{BB962C8B-B14F-4D97-AF65-F5344CB8AC3E}">
        <p14:creationId xmlns=""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116632"/>
            <a:ext cx="8676455" cy="7602081"/>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a:t>
            </a:r>
            <a:r>
              <a:rPr lang="es-MX" sz="2800" dirty="0" smtClean="0">
                <a:latin typeface="Arial" pitchFamily="34" charset="0"/>
                <a:cs typeface="Arial" pitchFamily="34" charset="0"/>
              </a:rPr>
              <a:t> </a:t>
            </a:r>
            <a:r>
              <a:rPr lang="es-MX" sz="2800" dirty="0" smtClean="0">
                <a:latin typeface="Arial" pitchFamily="34" charset="0"/>
                <a:cs typeface="Arial" pitchFamily="34" charset="0"/>
              </a:rPr>
              <a:t>Escuelas del </a:t>
            </a:r>
            <a:r>
              <a:rPr lang="es-MX" sz="2800" dirty="0" smtClean="0">
                <a:latin typeface="Arial" pitchFamily="34" charset="0"/>
                <a:cs typeface="Arial" pitchFamily="34" charset="0"/>
              </a:rPr>
              <a:t>pensamiento administrativo.</a:t>
            </a:r>
          </a:p>
          <a:p>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Resumen: </a:t>
            </a:r>
          </a:p>
          <a:p>
            <a:pPr algn="just"/>
            <a:r>
              <a:rPr lang="es-MX" sz="2400" dirty="0" smtClean="0">
                <a:latin typeface="Arial" pitchFamily="34" charset="0"/>
                <a:cs typeface="Arial" pitchFamily="34" charset="0"/>
              </a:rPr>
              <a:t>En esta unidad el alumno conocerá como y por que la administración surgió</a:t>
            </a:r>
            <a:r>
              <a:rPr lang="es-MX" sz="2400" dirty="0" smtClean="0">
                <a:latin typeface="Arial" pitchFamily="34" charset="0"/>
                <a:cs typeface="Arial" pitchFamily="34" charset="0"/>
              </a:rPr>
              <a:t> </a:t>
            </a:r>
            <a:r>
              <a:rPr lang="es-MX" sz="2400" dirty="0" smtClean="0">
                <a:latin typeface="Arial" pitchFamily="34" charset="0"/>
                <a:cs typeface="Arial" pitchFamily="34" charset="0"/>
              </a:rPr>
              <a:t>como una disciplina, las principales aportaciones de les escuelas del pensa</a:t>
            </a:r>
            <a:r>
              <a:rPr lang="es-MX" sz="2400" dirty="0" smtClean="0">
                <a:latin typeface="Arial" pitchFamily="34" charset="0"/>
                <a:cs typeface="Arial" pitchFamily="34" charset="0"/>
              </a:rPr>
              <a:t>miento administrativo , su relación con las áreas funcionales de la empresa y los fundamentos de la administración moderna. </a:t>
            </a:r>
            <a:r>
              <a:rPr lang="es-MX" sz="2800" b="1" dirty="0" smtClean="0">
                <a:latin typeface="Arial" pitchFamily="34" charset="0"/>
                <a:cs typeface="Arial" pitchFamily="34" charset="0"/>
              </a:rPr>
              <a:t> </a:t>
            </a:r>
            <a:endParaRPr lang="es-MX" sz="2800" b="1" dirty="0" smtClean="0">
              <a:latin typeface="Arial" pitchFamily="34" charset="0"/>
              <a:cs typeface="Arial" pitchFamily="34" charset="0"/>
            </a:endParaRPr>
          </a:p>
          <a:p>
            <a:pPr algn="ctr"/>
            <a:endParaRPr lang="es-MX" sz="2800" b="1" dirty="0">
              <a:latin typeface="Arial" pitchFamily="34" charset="0"/>
              <a:cs typeface="Arial" pitchFamily="34" charset="0"/>
            </a:endParaRPr>
          </a:p>
          <a:p>
            <a:pPr algn="just"/>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 </a:t>
            </a:r>
          </a:p>
          <a:p>
            <a:pPr algn="just"/>
            <a:r>
              <a:rPr lang="en-US" sz="2800" dirty="0" smtClean="0"/>
              <a:t>In </a:t>
            </a:r>
            <a:r>
              <a:rPr lang="en-US" sz="2800" dirty="0" smtClean="0"/>
              <a:t>this unit the student will know how and why the administration emerged as a discipline , the main contributions of their schools of management thinking , their relationship to the functional areas of the company and the foundations of modern management .</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6986528"/>
          </a:xfrm>
          <a:prstGeom prst="rect">
            <a:avLst/>
          </a:prstGeom>
          <a:noFill/>
        </p:spPr>
        <p:txBody>
          <a:bodyPr wrap="square" rtlCol="0">
            <a:spAutoFit/>
          </a:bodyPr>
          <a:lstStyle/>
          <a:p>
            <a:r>
              <a:rPr lang="es-MX" sz="2800" b="1" dirty="0" smtClean="0">
                <a:latin typeface="Arial" pitchFamily="34" charset="0"/>
                <a:cs typeface="Arial" pitchFamily="34" charset="0"/>
              </a:rPr>
              <a:t>Palabras Clave:</a:t>
            </a:r>
          </a:p>
          <a:p>
            <a:pPr lvl="1">
              <a:buFont typeface="Wingdings" pitchFamily="2" charset="2"/>
              <a:buChar char="ü"/>
            </a:pPr>
            <a:r>
              <a:rPr lang="es-MX" sz="2800" dirty="0" smtClean="0">
                <a:latin typeface="Arial" pitchFamily="34" charset="0"/>
                <a:cs typeface="Arial" pitchFamily="34" charset="0"/>
              </a:rPr>
              <a:t>Objetivos </a:t>
            </a:r>
          </a:p>
          <a:p>
            <a:pPr lvl="1">
              <a:buFont typeface="Wingdings" pitchFamily="2" charset="2"/>
              <a:buChar char="ü"/>
            </a:pPr>
            <a:r>
              <a:rPr lang="es-MX" sz="2800" dirty="0" smtClean="0">
                <a:latin typeface="Arial" pitchFamily="34" charset="0"/>
                <a:cs typeface="Arial" pitchFamily="34" charset="0"/>
              </a:rPr>
              <a:t>Resultados </a:t>
            </a:r>
          </a:p>
          <a:p>
            <a:pPr lvl="1">
              <a:buFont typeface="Wingdings" pitchFamily="2" charset="2"/>
              <a:buChar char="ü"/>
            </a:pPr>
            <a:r>
              <a:rPr lang="es-MX" sz="2800" dirty="0" smtClean="0">
                <a:latin typeface="Arial" pitchFamily="34" charset="0"/>
                <a:cs typeface="Arial" pitchFamily="34" charset="0"/>
              </a:rPr>
              <a:t>Planeación </a:t>
            </a:r>
          </a:p>
          <a:p>
            <a:pPr lvl="1">
              <a:buFont typeface="Wingdings" pitchFamily="2" charset="2"/>
              <a:buChar char="ü"/>
            </a:pPr>
            <a:r>
              <a:rPr lang="es-MX" sz="2800" dirty="0" smtClean="0">
                <a:latin typeface="Arial" pitchFamily="34" charset="0"/>
                <a:cs typeface="Arial" pitchFamily="34" charset="0"/>
              </a:rPr>
              <a:t>Estrategia</a:t>
            </a:r>
          </a:p>
          <a:p>
            <a:pPr lvl="1">
              <a:buFont typeface="Wingdings" pitchFamily="2" charset="2"/>
              <a:buChar char="ü"/>
            </a:pPr>
            <a:r>
              <a:rPr lang="es-MX" sz="2800" dirty="0" smtClean="0">
                <a:latin typeface="Arial" pitchFamily="34" charset="0"/>
                <a:cs typeface="Arial" pitchFamily="34" charset="0"/>
              </a:rPr>
              <a:t>Táctica </a:t>
            </a:r>
          </a:p>
          <a:p>
            <a:endParaRPr lang="es-MX" sz="2800" dirty="0" smtClean="0">
              <a:latin typeface="Arial" pitchFamily="34" charset="0"/>
              <a:cs typeface="Arial" pitchFamily="34" charset="0"/>
            </a:endParaRPr>
          </a:p>
          <a:p>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 </a:t>
            </a:r>
          </a:p>
          <a:p>
            <a:pPr lvl="1">
              <a:buFont typeface="Arial" pitchFamily="34" charset="0"/>
              <a:buChar char="•"/>
            </a:pPr>
            <a:r>
              <a:rPr lang="es-ES" sz="2800" dirty="0" err="1" smtClean="0">
                <a:latin typeface="Arial" pitchFamily="34" charset="0"/>
                <a:cs typeface="Arial" pitchFamily="34" charset="0"/>
              </a:rPr>
              <a:t>Objectives</a:t>
            </a:r>
            <a:endParaRPr lang="es-ES" sz="2800" dirty="0" smtClean="0">
              <a:latin typeface="Arial" pitchFamily="34" charset="0"/>
              <a:cs typeface="Arial" pitchFamily="34" charset="0"/>
            </a:endParaRPr>
          </a:p>
          <a:p>
            <a:pPr lvl="1">
              <a:buFont typeface="Arial" pitchFamily="34" charset="0"/>
              <a:buChar char="•"/>
            </a:pPr>
            <a:r>
              <a:rPr lang="es-ES" sz="2800" dirty="0" err="1" smtClean="0">
                <a:latin typeface="Arial" pitchFamily="34" charset="0"/>
                <a:cs typeface="Arial" pitchFamily="34" charset="0"/>
              </a:rPr>
              <a:t>Results</a:t>
            </a:r>
            <a:endParaRPr lang="es-ES" sz="2800" dirty="0" smtClean="0">
              <a:latin typeface="Arial" pitchFamily="34" charset="0"/>
              <a:cs typeface="Arial" pitchFamily="34" charset="0"/>
            </a:endParaRPr>
          </a:p>
          <a:p>
            <a:pPr lvl="1">
              <a:buFont typeface="Arial" pitchFamily="34" charset="0"/>
              <a:buChar char="•"/>
            </a:pPr>
            <a:r>
              <a:rPr lang="es-ES" sz="2800" dirty="0" err="1" smtClean="0">
                <a:latin typeface="Arial" pitchFamily="34" charset="0"/>
                <a:cs typeface="Arial" pitchFamily="34" charset="0"/>
              </a:rPr>
              <a:t>Planning</a:t>
            </a:r>
            <a:endParaRPr lang="es-ES" sz="2800" dirty="0" smtClean="0">
              <a:latin typeface="Arial" pitchFamily="34" charset="0"/>
              <a:cs typeface="Arial" pitchFamily="34" charset="0"/>
            </a:endParaRPr>
          </a:p>
          <a:p>
            <a:pPr lvl="1">
              <a:buFont typeface="Arial" pitchFamily="34" charset="0"/>
              <a:buChar char="•"/>
            </a:pPr>
            <a:r>
              <a:rPr lang="es-ES" sz="2800" dirty="0" err="1" smtClean="0">
                <a:latin typeface="Arial" pitchFamily="34" charset="0"/>
                <a:cs typeface="Arial" pitchFamily="34" charset="0"/>
              </a:rPr>
              <a:t>Strategy</a:t>
            </a:r>
            <a:endParaRPr lang="es-ES" sz="2800" dirty="0" smtClean="0">
              <a:latin typeface="Arial" pitchFamily="34" charset="0"/>
              <a:cs typeface="Arial" pitchFamily="34" charset="0"/>
            </a:endParaRPr>
          </a:p>
          <a:p>
            <a:pPr lvl="1">
              <a:buFont typeface="Arial" pitchFamily="34" charset="0"/>
              <a:buChar char="•"/>
            </a:pPr>
            <a:r>
              <a:rPr lang="es-ES" sz="2800" dirty="0" err="1" smtClean="0">
                <a:latin typeface="Arial" pitchFamily="34" charset="0"/>
                <a:cs typeface="Arial" pitchFamily="34" charset="0"/>
              </a:rPr>
              <a:t>Tactic</a:t>
            </a:r>
            <a:endParaRPr lang="es-ES" sz="2800" dirty="0" smtClean="0">
              <a:latin typeface="Arial" pitchFamily="34" charset="0"/>
              <a:cs typeface="Arial" pitchFamily="34" charset="0"/>
            </a:endParaRPr>
          </a:p>
          <a:p>
            <a:pPr lvl="1">
              <a:buFont typeface="Arial" pitchFamily="34" charset="0"/>
              <a:buChar char="•"/>
            </a:pP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3970318"/>
          </a:xfrm>
          <a:prstGeom prst="rect">
            <a:avLst/>
          </a:prstGeom>
          <a:noFill/>
        </p:spPr>
        <p:txBody>
          <a:bodyPr wrap="square" rtlCol="0">
            <a:spAutoFit/>
          </a:bodyPr>
          <a:lstStyle/>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Objetivo general:</a:t>
            </a:r>
          </a:p>
          <a:p>
            <a:endParaRPr lang="es-MX" sz="2800" b="1" dirty="0" smtClean="0">
              <a:latin typeface="Arial" pitchFamily="34" charset="0"/>
              <a:cs typeface="Arial" pitchFamily="34" charset="0"/>
            </a:endParaRPr>
          </a:p>
          <a:p>
            <a:pPr algn="just"/>
            <a:r>
              <a:rPr lang="es-ES" sz="2800" dirty="0" smtClean="0"/>
              <a:t>A</a:t>
            </a:r>
            <a:r>
              <a:rPr lang="es-ES_tradnl" sz="2800" dirty="0" smtClean="0"/>
              <a:t>analizar </a:t>
            </a:r>
            <a:r>
              <a:rPr lang="es-ES_tradnl" sz="2800" dirty="0" smtClean="0"/>
              <a:t>y relacionar las etapas del proceso administrativo con </a:t>
            </a:r>
            <a:r>
              <a:rPr lang="es-MX" sz="2800" dirty="0" smtClean="0"/>
              <a:t>l</a:t>
            </a:r>
            <a:r>
              <a:rPr lang="es-ES_tradnl" sz="2800" dirty="0" smtClean="0"/>
              <a:t>as áreas funcionales de la empresa y comprenderá en que consisten cada una de ellas y su necesidad dentro de un organismo social</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6124754"/>
          </a:xfrm>
          <a:prstGeom prst="rect">
            <a:avLst/>
          </a:prstGeom>
          <a:noFill/>
        </p:spPr>
        <p:txBody>
          <a:bodyPr wrap="square" rtlCol="0">
            <a:spAutoFit/>
          </a:bodyPr>
          <a:lstStyle/>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Nombre de la unidad:</a:t>
            </a: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Unidad II:  </a:t>
            </a:r>
            <a:r>
              <a:rPr lang="es-MX" sz="2800" dirty="0" smtClean="0">
                <a:latin typeface="Arial" pitchFamily="34" charset="0"/>
                <a:cs typeface="Arial" pitchFamily="34" charset="0"/>
              </a:rPr>
              <a:t>Escuelas del Pensamiento Administrativo </a:t>
            </a:r>
          </a:p>
          <a:p>
            <a:endParaRPr lang="es-MX" sz="2800" dirty="0" smtClean="0">
              <a:latin typeface="Arial" pitchFamily="34" charset="0"/>
              <a:cs typeface="Arial" pitchFamily="34" charset="0"/>
            </a:endParaRPr>
          </a:p>
          <a:p>
            <a:pPr algn="just"/>
            <a:r>
              <a:rPr lang="es-MX" sz="2800" b="1" dirty="0" smtClean="0">
                <a:latin typeface="Arial" pitchFamily="34" charset="0"/>
                <a:cs typeface="Arial" pitchFamily="34" charset="0"/>
              </a:rPr>
              <a:t>Objetivo de la unidad: </a:t>
            </a:r>
            <a:r>
              <a:rPr lang="es-ES" sz="2800" dirty="0" smtClean="0"/>
              <a:t>El </a:t>
            </a:r>
            <a:r>
              <a:rPr lang="es-ES" sz="2800" dirty="0" smtClean="0"/>
              <a:t>alumno conocerá los diferentes enfoques de la administración, para así ubicar las distintas escuelas del pensamiento administrativo. Así como la capacidad de reconocer los diferentes enfoques de análisis de administración en sus perspectivas teóricas y prácticas.</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Administración por Objetivos (APO)</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Introducción:</a:t>
            </a:r>
          </a:p>
        </p:txBody>
      </p:sp>
      <p:graphicFrame>
        <p:nvGraphicFramePr>
          <p:cNvPr id="2" name="1 Diagrama"/>
          <p:cNvGraphicFramePr/>
          <p:nvPr>
            <p:extLst>
              <p:ext uri="{D42A27DB-BD31-4B8C-83A1-F6EECF244321}">
                <p14:modId xmlns="" xmlns:p14="http://schemas.microsoft.com/office/powerpoint/2010/main" val="1796464690"/>
              </p:ext>
            </p:extLst>
          </p:nvPr>
        </p:nvGraphicFramePr>
        <p:xfrm>
          <a:off x="614480" y="1099749"/>
          <a:ext cx="8205992" cy="5382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89543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Administración por Objetivos (APO)</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Introducción:</a:t>
            </a:r>
          </a:p>
        </p:txBody>
      </p:sp>
      <p:graphicFrame>
        <p:nvGraphicFramePr>
          <p:cNvPr id="5" name="4 Diagrama"/>
          <p:cNvGraphicFramePr/>
          <p:nvPr>
            <p:extLst>
              <p:ext uri="{D42A27DB-BD31-4B8C-83A1-F6EECF244321}">
                <p14:modId xmlns="" xmlns:p14="http://schemas.microsoft.com/office/powerpoint/2010/main" val="3147349043"/>
              </p:ext>
            </p:extLst>
          </p:nvPr>
        </p:nvGraphicFramePr>
        <p:xfrm>
          <a:off x="395536" y="836712"/>
          <a:ext cx="828092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4033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 xmlns:p14="http://schemas.microsoft.com/office/powerpoint/2010/main" val="1077411169"/>
              </p:ext>
            </p:extLst>
          </p:nvPr>
        </p:nvGraphicFramePr>
        <p:xfrm>
          <a:off x="395536" y="404664"/>
          <a:ext cx="835292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79512" y="764704"/>
            <a:ext cx="792088" cy="5016758"/>
          </a:xfrm>
          <a:prstGeom prst="rect">
            <a:avLst/>
          </a:prstGeom>
          <a:noFill/>
        </p:spPr>
        <p:txBody>
          <a:bodyPr wrap="square" rtlCol="0">
            <a:spAutoFit/>
          </a:bodyPr>
          <a:lstStyle/>
          <a:p>
            <a:pPr algn="ctr"/>
            <a:r>
              <a:rPr lang="es-MX" sz="8000" dirty="0" smtClean="0">
                <a:solidFill>
                  <a:schemeClr val="tx2">
                    <a:lumMod val="60000"/>
                    <a:lumOff val="40000"/>
                  </a:schemeClr>
                </a:solidFill>
              </a:rPr>
              <a:t>A </a:t>
            </a:r>
          </a:p>
          <a:p>
            <a:pPr algn="ctr"/>
            <a:r>
              <a:rPr lang="es-MX" sz="8000" dirty="0" smtClean="0">
                <a:solidFill>
                  <a:schemeClr val="tx2">
                    <a:lumMod val="60000"/>
                    <a:lumOff val="40000"/>
                  </a:schemeClr>
                </a:solidFill>
              </a:rPr>
              <a:t>P O </a:t>
            </a:r>
            <a:endParaRPr lang="es-MX" sz="8000" dirty="0">
              <a:solidFill>
                <a:schemeClr val="tx2">
                  <a:lumMod val="60000"/>
                  <a:lumOff val="40000"/>
                </a:schemeClr>
              </a:solidFill>
            </a:endParaRPr>
          </a:p>
        </p:txBody>
      </p:sp>
    </p:spTree>
    <p:extLst>
      <p:ext uri="{BB962C8B-B14F-4D97-AF65-F5344CB8AC3E}">
        <p14:creationId xmlns="" xmlns:p14="http://schemas.microsoft.com/office/powerpoint/2010/main" val="355258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CuadroTexto"/>
          <p:cNvSpPr txBox="1"/>
          <p:nvPr/>
        </p:nvSpPr>
        <p:spPr>
          <a:xfrm>
            <a:off x="899592" y="673532"/>
            <a:ext cx="6696744"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MX" sz="2800" b="1" dirty="0" smtClean="0"/>
              <a:t>APO /  DEFINICION</a:t>
            </a:r>
          </a:p>
        </p:txBody>
      </p:sp>
      <p:sp>
        <p:nvSpPr>
          <p:cNvPr id="5" name="4 Rectángulo"/>
          <p:cNvSpPr/>
          <p:nvPr/>
        </p:nvSpPr>
        <p:spPr>
          <a:xfrm>
            <a:off x="395536" y="1318116"/>
            <a:ext cx="8208912" cy="3539430"/>
          </a:xfrm>
          <a:prstGeom prst="rect">
            <a:avLst/>
          </a:prstGeom>
        </p:spPr>
        <p:txBody>
          <a:bodyPr wrap="square">
            <a:spAutoFit/>
          </a:bodyPr>
          <a:lstStyle/>
          <a:p>
            <a:pPr algn="just"/>
            <a:r>
              <a:rPr lang="es-ES" sz="3200" b="1" dirty="0"/>
              <a:t>La APO es un proceso por el cual los gerentes, principal y subordinado, de una organización </a:t>
            </a:r>
            <a:r>
              <a:rPr lang="es-ES" sz="3200" b="1" dirty="0" smtClean="0"/>
              <a:t>identifican objetivos </a:t>
            </a:r>
            <a:r>
              <a:rPr lang="es-ES" sz="3200" b="1" dirty="0"/>
              <a:t>comunes, definen las áreas de responsabilidad de cada uno en términos de resultados esperados </a:t>
            </a:r>
            <a:r>
              <a:rPr lang="es-ES" sz="3200" b="1" dirty="0" smtClean="0"/>
              <a:t>y emplean </a:t>
            </a:r>
            <a:r>
              <a:rPr lang="es-ES" sz="3200" b="1" dirty="0"/>
              <a:t>esos objetivos como guías para la operación de la empresa.</a:t>
            </a:r>
            <a:endParaRPr lang="es-MX" sz="3200" b="1" dirty="0"/>
          </a:p>
        </p:txBody>
      </p:sp>
      <p:pic>
        <p:nvPicPr>
          <p:cNvPr id="6" name="Picture 5" descr="http://images.google.com/images?q=tbn:lnGQcZimgskdbM:www.cdi.org.pe/envios/C_Feb_2007/imagenes/ventas.jpg">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43758" y="4707022"/>
            <a:ext cx="3728442" cy="1962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5976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1049</Words>
  <Application>Microsoft Office PowerPoint</Application>
  <PresentationFormat>Presentación en pantalla (4:3)</PresentationFormat>
  <Paragraphs>137</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personal</cp:lastModifiedBy>
  <cp:revision>49</cp:revision>
  <dcterms:created xsi:type="dcterms:W3CDTF">2012-08-07T16:35:15Z</dcterms:created>
  <dcterms:modified xsi:type="dcterms:W3CDTF">2016-08-22T03:21:36Z</dcterms:modified>
</cp:coreProperties>
</file>